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2"/>
  </p:notesMasterIdLst>
  <p:handoutMasterIdLst>
    <p:handoutMasterId r:id="rId13"/>
  </p:handoutMasterIdLst>
  <p:sldIdLst>
    <p:sldId id="267" r:id="rId2"/>
    <p:sldId id="270" r:id="rId3"/>
    <p:sldId id="271" r:id="rId4"/>
    <p:sldId id="272" r:id="rId5"/>
    <p:sldId id="276" r:id="rId6"/>
    <p:sldId id="282" r:id="rId7"/>
    <p:sldId id="277" r:id="rId8"/>
    <p:sldId id="274" r:id="rId9"/>
    <p:sldId id="278" r:id="rId10"/>
    <p:sldId id="281" r:id="rId11"/>
  </p:sldIdLst>
  <p:sldSz cx="20104100" cy="11309350"/>
  <p:notesSz cx="20104100" cy="11309350"/>
  <p:defaultTextStyle>
    <a:defPPr>
      <a:defRPr lang="es-C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130" autoAdjust="0"/>
    <p:restoredTop sz="66262" autoAdjust="0"/>
  </p:normalViewPr>
  <p:slideViewPr>
    <p:cSldViewPr>
      <p:cViewPr>
        <p:scale>
          <a:sx n="50" d="100"/>
          <a:sy n="50" d="100"/>
        </p:scale>
        <p:origin x="450" y="-1068"/>
      </p:cViewPr>
      <p:guideLst>
        <p:guide orient="horz" pos="2880"/>
        <p:guide pos="216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9348"/>
    </p:cViewPr>
  </p:sorterViewPr>
  <p:notesViewPr>
    <p:cSldViewPr>
      <p:cViewPr varScale="1">
        <p:scale>
          <a:sx n="46" d="100"/>
          <a:sy n="46" d="100"/>
        </p:scale>
        <p:origin x="1146" y="6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handoutMaster" Target="handoutMasters/handout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8712200" cy="566738"/>
          </a:xfrm>
          <a:prstGeom prst="rect">
            <a:avLst/>
          </a:prstGeom>
        </p:spPr>
        <p:txBody>
          <a:bodyPr vert="horz" lIns="91440" tIns="45720" rIns="91440" bIns="45720" rtlCol="0"/>
          <a:lstStyle>
            <a:lvl1pPr algn="l">
              <a:defRPr sz="1200"/>
            </a:lvl1pPr>
          </a:lstStyle>
          <a:p>
            <a:endParaRPr lang="es-CL"/>
          </a:p>
        </p:txBody>
      </p:sp>
      <p:sp>
        <p:nvSpPr>
          <p:cNvPr id="3" name="Marcador de fecha 2"/>
          <p:cNvSpPr>
            <a:spLocks noGrp="1"/>
          </p:cNvSpPr>
          <p:nvPr>
            <p:ph type="dt" sz="quarter" idx="1"/>
          </p:nvPr>
        </p:nvSpPr>
        <p:spPr>
          <a:xfrm>
            <a:off x="11387138" y="0"/>
            <a:ext cx="8712200" cy="566738"/>
          </a:xfrm>
          <a:prstGeom prst="rect">
            <a:avLst/>
          </a:prstGeom>
        </p:spPr>
        <p:txBody>
          <a:bodyPr vert="horz" lIns="91440" tIns="45720" rIns="91440" bIns="45720" rtlCol="0"/>
          <a:lstStyle>
            <a:lvl1pPr algn="r">
              <a:defRPr sz="1200"/>
            </a:lvl1pPr>
          </a:lstStyle>
          <a:p>
            <a:fld id="{F79A7C5E-BC0C-4A3D-BABF-1496828F7BC3}" type="datetimeFigureOut">
              <a:rPr lang="es-CL" smtClean="0"/>
              <a:t>27-11-2024</a:t>
            </a:fld>
            <a:endParaRPr lang="es-CL"/>
          </a:p>
        </p:txBody>
      </p:sp>
      <p:sp>
        <p:nvSpPr>
          <p:cNvPr id="4" name="Marcador de pie de página 3"/>
          <p:cNvSpPr>
            <a:spLocks noGrp="1"/>
          </p:cNvSpPr>
          <p:nvPr>
            <p:ph type="ftr" sz="quarter" idx="2"/>
          </p:nvPr>
        </p:nvSpPr>
        <p:spPr>
          <a:xfrm>
            <a:off x="0" y="10742613"/>
            <a:ext cx="8712200" cy="566737"/>
          </a:xfrm>
          <a:prstGeom prst="rect">
            <a:avLst/>
          </a:prstGeom>
        </p:spPr>
        <p:txBody>
          <a:bodyPr vert="horz" lIns="91440" tIns="45720" rIns="91440" bIns="45720" rtlCol="0" anchor="b"/>
          <a:lstStyle>
            <a:lvl1pPr algn="l">
              <a:defRPr sz="1200"/>
            </a:lvl1pPr>
          </a:lstStyle>
          <a:p>
            <a:endParaRPr lang="es-CL"/>
          </a:p>
        </p:txBody>
      </p:sp>
      <p:sp>
        <p:nvSpPr>
          <p:cNvPr id="5" name="Marcador de número de diapositiva 4"/>
          <p:cNvSpPr>
            <a:spLocks noGrp="1"/>
          </p:cNvSpPr>
          <p:nvPr>
            <p:ph type="sldNum" sz="quarter" idx="3"/>
          </p:nvPr>
        </p:nvSpPr>
        <p:spPr>
          <a:xfrm>
            <a:off x="11387138" y="10742613"/>
            <a:ext cx="8712200" cy="566737"/>
          </a:xfrm>
          <a:prstGeom prst="rect">
            <a:avLst/>
          </a:prstGeom>
        </p:spPr>
        <p:txBody>
          <a:bodyPr vert="horz" lIns="91440" tIns="45720" rIns="91440" bIns="45720" rtlCol="0" anchor="b"/>
          <a:lstStyle>
            <a:lvl1pPr algn="r">
              <a:defRPr sz="1200"/>
            </a:lvl1pPr>
          </a:lstStyle>
          <a:p>
            <a:fld id="{2493FD37-037C-47E9-ACEC-53571BD4E90D}" type="slidenum">
              <a:rPr lang="es-CL" smtClean="0"/>
              <a:t>‹Nº›</a:t>
            </a:fld>
            <a:endParaRPr lang="es-CL"/>
          </a:p>
        </p:txBody>
      </p:sp>
    </p:spTree>
    <p:extLst>
      <p:ext uri="{BB962C8B-B14F-4D97-AF65-F5344CB8AC3E}">
        <p14:creationId xmlns:p14="http://schemas.microsoft.com/office/powerpoint/2010/main" val="61475924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8712200" cy="566738"/>
          </a:xfrm>
          <a:prstGeom prst="rect">
            <a:avLst/>
          </a:prstGeom>
        </p:spPr>
        <p:txBody>
          <a:bodyPr vert="horz" lIns="91440" tIns="45720" rIns="91440" bIns="45720" rtlCol="0"/>
          <a:lstStyle>
            <a:lvl1pPr algn="l">
              <a:defRPr sz="1200"/>
            </a:lvl1pPr>
          </a:lstStyle>
          <a:p>
            <a:endParaRPr lang="es-CL"/>
          </a:p>
        </p:txBody>
      </p:sp>
      <p:sp>
        <p:nvSpPr>
          <p:cNvPr id="3" name="Marcador de fecha 2"/>
          <p:cNvSpPr>
            <a:spLocks noGrp="1"/>
          </p:cNvSpPr>
          <p:nvPr>
            <p:ph type="dt" idx="1"/>
          </p:nvPr>
        </p:nvSpPr>
        <p:spPr>
          <a:xfrm>
            <a:off x="11387138" y="0"/>
            <a:ext cx="8712200" cy="566738"/>
          </a:xfrm>
          <a:prstGeom prst="rect">
            <a:avLst/>
          </a:prstGeom>
        </p:spPr>
        <p:txBody>
          <a:bodyPr vert="horz" lIns="91440" tIns="45720" rIns="91440" bIns="45720" rtlCol="0"/>
          <a:lstStyle>
            <a:lvl1pPr algn="r">
              <a:defRPr sz="1200"/>
            </a:lvl1pPr>
          </a:lstStyle>
          <a:p>
            <a:fld id="{CB12D36F-03D0-4680-9952-1FDC952EDE95}" type="datetimeFigureOut">
              <a:rPr lang="es-CL" smtClean="0"/>
              <a:t>27-11-2024</a:t>
            </a:fld>
            <a:endParaRPr lang="es-CL"/>
          </a:p>
        </p:txBody>
      </p:sp>
      <p:sp>
        <p:nvSpPr>
          <p:cNvPr id="4" name="Marcador de imagen de diapositiva 3"/>
          <p:cNvSpPr>
            <a:spLocks noGrp="1" noRot="1" noChangeAspect="1"/>
          </p:cNvSpPr>
          <p:nvPr>
            <p:ph type="sldImg" idx="2"/>
          </p:nvPr>
        </p:nvSpPr>
        <p:spPr>
          <a:xfrm>
            <a:off x="6659563" y="1414463"/>
            <a:ext cx="6784975" cy="3816350"/>
          </a:xfrm>
          <a:prstGeom prst="rect">
            <a:avLst/>
          </a:prstGeom>
          <a:noFill/>
          <a:ln w="12700">
            <a:solidFill>
              <a:prstClr val="black"/>
            </a:solidFill>
          </a:ln>
        </p:spPr>
        <p:txBody>
          <a:bodyPr vert="horz" lIns="91440" tIns="45720" rIns="91440" bIns="45720" rtlCol="0" anchor="ctr"/>
          <a:lstStyle/>
          <a:p>
            <a:endParaRPr lang="es-CL"/>
          </a:p>
        </p:txBody>
      </p:sp>
      <p:sp>
        <p:nvSpPr>
          <p:cNvPr id="5" name="Marcador de notas 4"/>
          <p:cNvSpPr>
            <a:spLocks noGrp="1"/>
          </p:cNvSpPr>
          <p:nvPr>
            <p:ph type="body" sz="quarter" idx="3"/>
          </p:nvPr>
        </p:nvSpPr>
        <p:spPr>
          <a:xfrm>
            <a:off x="2009775" y="5441950"/>
            <a:ext cx="16084550" cy="4454525"/>
          </a:xfrm>
          <a:prstGeom prst="rect">
            <a:avLst/>
          </a:prstGeom>
        </p:spPr>
        <p:txBody>
          <a:bodyPr vert="horz" lIns="91440" tIns="45720" rIns="91440" bIns="45720" rtlCol="0"/>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6" name="Marcador de pie de página 5"/>
          <p:cNvSpPr>
            <a:spLocks noGrp="1"/>
          </p:cNvSpPr>
          <p:nvPr>
            <p:ph type="ftr" sz="quarter" idx="4"/>
          </p:nvPr>
        </p:nvSpPr>
        <p:spPr>
          <a:xfrm>
            <a:off x="0" y="10742613"/>
            <a:ext cx="8712200" cy="566737"/>
          </a:xfrm>
          <a:prstGeom prst="rect">
            <a:avLst/>
          </a:prstGeom>
        </p:spPr>
        <p:txBody>
          <a:bodyPr vert="horz" lIns="91440" tIns="45720" rIns="91440" bIns="45720" rtlCol="0" anchor="b"/>
          <a:lstStyle>
            <a:lvl1pPr algn="l">
              <a:defRPr sz="1200"/>
            </a:lvl1pPr>
          </a:lstStyle>
          <a:p>
            <a:endParaRPr lang="es-CL"/>
          </a:p>
        </p:txBody>
      </p:sp>
      <p:sp>
        <p:nvSpPr>
          <p:cNvPr id="7" name="Marcador de número de diapositiva 6"/>
          <p:cNvSpPr>
            <a:spLocks noGrp="1"/>
          </p:cNvSpPr>
          <p:nvPr>
            <p:ph type="sldNum" sz="quarter" idx="5"/>
          </p:nvPr>
        </p:nvSpPr>
        <p:spPr>
          <a:xfrm>
            <a:off x="11387138" y="10742613"/>
            <a:ext cx="8712200" cy="566737"/>
          </a:xfrm>
          <a:prstGeom prst="rect">
            <a:avLst/>
          </a:prstGeom>
        </p:spPr>
        <p:txBody>
          <a:bodyPr vert="horz" lIns="91440" tIns="45720" rIns="91440" bIns="45720" rtlCol="0" anchor="b"/>
          <a:lstStyle>
            <a:lvl1pPr algn="r">
              <a:defRPr sz="1200"/>
            </a:lvl1pPr>
          </a:lstStyle>
          <a:p>
            <a:fld id="{4A530EA7-CC83-4CB4-BB7A-C5FA6EB2C653}" type="slidenum">
              <a:rPr lang="es-CL" smtClean="0"/>
              <a:t>‹Nº›</a:t>
            </a:fld>
            <a:endParaRPr lang="es-CL"/>
          </a:p>
        </p:txBody>
      </p:sp>
    </p:spTree>
    <p:extLst>
      <p:ext uri="{BB962C8B-B14F-4D97-AF65-F5344CB8AC3E}">
        <p14:creationId xmlns:p14="http://schemas.microsoft.com/office/powerpoint/2010/main" val="3617348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MENTOR ITPLUS LTDA., con sede en Santiago, Chile, ha sido un referente en innovación tecnológica desde su fundación en 2014. La empresa se especializa en ofrecer soluciones avanzadas en informática, desarrollo de software a medida, consultoría tecnológica y robustas infraestructuras digitales. Su misión es clara: potenciar la transformación digital de sus clientes mediante un enfoque innovador, respaldado por un equipo de expertos apasionados que combinan creatividad y conocimientos técnicos para garantizar resultados excepcionales.</a:t>
            </a:r>
          </a:p>
          <a:p>
            <a:r>
              <a:rPr lang="es-MX" dirty="0"/>
              <a:t>Con el compromiso de seguir liderando en el ámbito tecnológico, surge </a:t>
            </a:r>
            <a:r>
              <a:rPr lang="es-MX" dirty="0" err="1"/>
              <a:t>itplusnet</a:t>
            </a:r>
            <a:r>
              <a:rPr lang="es-MX" dirty="0"/>
              <a:t>-CRM, un proyecto diseñado para optimizar la gestión de relaciones con los clientes mediante la incorporación de tecnologías modernas y herramientas de inteligencia artificial. Este sistema permitirá a la empresa no solo consolidar sus procesos, sino también fortalecer su capacidad de respuesta y mejorar la experiencia del cliente.</a:t>
            </a:r>
          </a:p>
          <a:p>
            <a:r>
              <a:rPr lang="es-MX" dirty="0"/>
              <a:t>La ejecución de este proyecto se alinea con los objetivos estratégicos de MENTOR ITPLUS LTDA., enfocándose en la eficiencia operativa, la sostenibilidad y la innovación continua. Este CRM integral posicionará a la empresa como un referente en el uso de tecnologías de vanguardia, preparándola para seguir creciendo y destacándose en un mercado altamente competitivo.</a:t>
            </a:r>
          </a:p>
          <a:p>
            <a:r>
              <a:rPr lang="es-MX" dirty="0"/>
              <a:t>Este documento detalla los objetivos, alcance y beneficios esperados del proyecto, proporcionando una visión clara de cómo </a:t>
            </a:r>
            <a:r>
              <a:rPr lang="es-MX" dirty="0" err="1"/>
              <a:t>itplusnet</a:t>
            </a:r>
            <a:r>
              <a:rPr lang="es-MX" dirty="0"/>
              <a:t>-CRM contribuirá a mantener a MENTOR ITPLUS LTDA. a la vanguardia del sector tecnológico."</a:t>
            </a:r>
          </a:p>
          <a:p>
            <a:endParaRPr lang="es-ES" dirty="0"/>
          </a:p>
        </p:txBody>
      </p:sp>
      <p:sp>
        <p:nvSpPr>
          <p:cNvPr id="4" name="Marcador de número de diapositiva 3"/>
          <p:cNvSpPr>
            <a:spLocks noGrp="1"/>
          </p:cNvSpPr>
          <p:nvPr>
            <p:ph type="sldNum" sz="quarter" idx="5"/>
          </p:nvPr>
        </p:nvSpPr>
        <p:spPr/>
        <p:txBody>
          <a:bodyPr/>
          <a:lstStyle/>
          <a:p>
            <a:fld id="{4A530EA7-CC83-4CB4-BB7A-C5FA6EB2C653}" type="slidenum">
              <a:rPr lang="es-CL" smtClean="0"/>
              <a:t>2</a:t>
            </a:fld>
            <a:endParaRPr lang="es-CL"/>
          </a:p>
        </p:txBody>
      </p:sp>
    </p:spTree>
    <p:extLst>
      <p:ext uri="{BB962C8B-B14F-4D97-AF65-F5344CB8AC3E}">
        <p14:creationId xmlns:p14="http://schemas.microsoft.com/office/powerpoint/2010/main" val="2233760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b="1" dirty="0"/>
              <a:t>Características principales de la problemática:</a:t>
            </a:r>
            <a:endParaRPr lang="es-MX" dirty="0"/>
          </a:p>
          <a:p>
            <a:pPr>
              <a:buFont typeface="+mj-lt"/>
              <a:buAutoNum type="arabicPeriod"/>
            </a:pPr>
            <a:r>
              <a:rPr lang="es-MX" b="1" dirty="0"/>
              <a:t>Falta de un sistema centralizado de gestión de soporte:</a:t>
            </a:r>
            <a:endParaRPr lang="es-MX" dirty="0"/>
          </a:p>
          <a:p>
            <a:pPr marL="742950" lvl="1" indent="-285750">
              <a:buFont typeface="+mj-lt"/>
              <a:buAutoNum type="arabicPeriod"/>
            </a:pPr>
            <a:r>
              <a:rPr lang="es-MX" dirty="0"/>
              <a:t>Actualmente, las solicitudes de soporte técnico se manejan a través de diversos canales como correos electrónicos y llamadas telefónicas.</a:t>
            </a:r>
          </a:p>
          <a:p>
            <a:pPr marL="742950" lvl="1" indent="-285750">
              <a:buFont typeface="+mj-lt"/>
              <a:buAutoNum type="arabicPeriod"/>
            </a:pPr>
            <a:r>
              <a:rPr lang="es-MX" dirty="0"/>
              <a:t>Esta fragmentación dificulta el seguimiento de las solicitudes, ocasionando pérdida de información clave.</a:t>
            </a:r>
          </a:p>
          <a:p>
            <a:pPr marL="742950" lvl="1" indent="-285750">
              <a:buFont typeface="+mj-lt"/>
              <a:buAutoNum type="arabicPeriod"/>
            </a:pPr>
            <a:r>
              <a:rPr lang="es-MX" dirty="0"/>
              <a:t>Las demoras resultantes en la resolución de incidencias han impactado negativamente en la percepción de calidad del servicio y en la satisfacción de los clientes.</a:t>
            </a:r>
          </a:p>
          <a:p>
            <a:pPr>
              <a:buFont typeface="+mj-lt"/>
              <a:buAutoNum type="arabicPeriod"/>
            </a:pPr>
            <a:r>
              <a:rPr lang="es-MX" b="1" dirty="0"/>
              <a:t>Ausencia de priorización y asignación eficiente de recursos:</a:t>
            </a:r>
            <a:endParaRPr lang="es-MX" dirty="0"/>
          </a:p>
          <a:p>
            <a:pPr marL="742950" lvl="1" indent="-285750">
              <a:buFont typeface="+mj-lt"/>
              <a:buAutoNum type="arabicPeriod"/>
            </a:pPr>
            <a:r>
              <a:rPr lang="es-MX" dirty="0"/>
              <a:t>Todas las solicitudes de soporte son tratadas de manera uniforme, sin una clasificación adecuada basada en su nivel de urgencia o complejidad.</a:t>
            </a:r>
          </a:p>
          <a:p>
            <a:pPr marL="742950" lvl="1" indent="-285750">
              <a:buFont typeface="+mj-lt"/>
              <a:buAutoNum type="arabicPeriod"/>
            </a:pPr>
            <a:r>
              <a:rPr lang="es-MX" dirty="0"/>
              <a:t>Esto provoca que los recursos disponibles, especialmente los técnicos, se asignen de forma ineficiente, ralentizando la atención a problemas críticos.</a:t>
            </a:r>
          </a:p>
          <a:p>
            <a:pPr>
              <a:buFont typeface="+mj-lt"/>
              <a:buAutoNum type="arabicPeriod"/>
            </a:pPr>
            <a:r>
              <a:rPr lang="es-MX" b="1" dirty="0"/>
              <a:t>Limitaciones en la comunicación con los clientes:</a:t>
            </a:r>
            <a:endParaRPr lang="es-MX" dirty="0"/>
          </a:p>
          <a:p>
            <a:pPr marL="742950" lvl="1" indent="-285750">
              <a:buFont typeface="+mj-lt"/>
              <a:buAutoNum type="arabicPeriod"/>
            </a:pPr>
            <a:r>
              <a:rPr lang="es-MX" dirty="0"/>
              <a:t>Los clientes no reciben actualizaciones automáticas sobre el estado de sus solicitudes, lo que los obliga a comunicarse repetidamente con la empresa.</a:t>
            </a:r>
          </a:p>
          <a:p>
            <a:pPr marL="742950" lvl="1" indent="-285750">
              <a:buFont typeface="+mj-lt"/>
              <a:buAutoNum type="arabicPeriod"/>
            </a:pPr>
            <a:r>
              <a:rPr lang="es-MX" dirty="0"/>
              <a:t>Esto genera frustración y desconfianza, además de sobrecargar al equipo de soporte con tareas manuales adicionales.</a:t>
            </a:r>
          </a:p>
          <a:p>
            <a:pPr marL="742950" lvl="1" indent="-285750">
              <a:buFont typeface="+mj-lt"/>
              <a:buAutoNum type="arabicPeriod"/>
            </a:pPr>
            <a:r>
              <a:rPr lang="es-MX" dirty="0"/>
              <a:t>Muchas solicitudes carecen de detalles suficientes desde el inicio, lo que complica su resolución y prolonga los tiempos de atención debido a rondas adicionales de consultas para obtener información completa.</a:t>
            </a:r>
          </a:p>
          <a:p>
            <a:pPr>
              <a:buFont typeface="+mj-lt"/>
              <a:buAutoNum type="arabicPeriod"/>
            </a:pPr>
            <a:r>
              <a:rPr lang="es-MX" b="1" dirty="0"/>
              <a:t>Riesgos de seguridad en el acceso a la información:</a:t>
            </a:r>
            <a:endParaRPr lang="es-MX" dirty="0"/>
          </a:p>
          <a:p>
            <a:pPr marL="742950" lvl="1" indent="-285750">
              <a:buFont typeface="+mj-lt"/>
              <a:buAutoNum type="arabicPeriod"/>
            </a:pPr>
            <a:r>
              <a:rPr lang="es-MX" dirty="0"/>
              <a:t>La empresa carece de un sistema robusto de autenticación y gestión de permisos que garantice la protección de datos sensibles.</a:t>
            </a:r>
          </a:p>
          <a:p>
            <a:pPr marL="742950" lvl="1" indent="-285750">
              <a:buFont typeface="+mj-lt"/>
              <a:buAutoNum type="arabicPeriod"/>
            </a:pPr>
            <a:r>
              <a:rPr lang="es-MX" dirty="0"/>
              <a:t>Esto incrementa el riesgo de accesos no autorizados, lo que podría comprometer la integridad de la información y la confianza de los clientes.</a:t>
            </a:r>
          </a:p>
          <a:p>
            <a:endParaRPr lang="es-ES" dirty="0"/>
          </a:p>
        </p:txBody>
      </p:sp>
      <p:sp>
        <p:nvSpPr>
          <p:cNvPr id="4" name="Marcador de número de diapositiva 3"/>
          <p:cNvSpPr>
            <a:spLocks noGrp="1"/>
          </p:cNvSpPr>
          <p:nvPr>
            <p:ph type="sldNum" sz="quarter" idx="5"/>
          </p:nvPr>
        </p:nvSpPr>
        <p:spPr/>
        <p:txBody>
          <a:bodyPr/>
          <a:lstStyle/>
          <a:p>
            <a:fld id="{4A530EA7-CC83-4CB4-BB7A-C5FA6EB2C653}" type="slidenum">
              <a:rPr lang="es-CL" smtClean="0"/>
              <a:t>3</a:t>
            </a:fld>
            <a:endParaRPr lang="es-CL"/>
          </a:p>
        </p:txBody>
      </p:sp>
    </p:spTree>
    <p:extLst>
      <p:ext uri="{BB962C8B-B14F-4D97-AF65-F5344CB8AC3E}">
        <p14:creationId xmlns:p14="http://schemas.microsoft.com/office/powerpoint/2010/main" val="12983475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La elección de la metodología es fundamental para el éxito de cualquier proyecto de desarrollo de software. Para el proyecto </a:t>
            </a:r>
            <a:r>
              <a:rPr lang="es-ES" b="1" dirty="0" err="1"/>
              <a:t>itplusnet</a:t>
            </a:r>
            <a:r>
              <a:rPr lang="es-ES" b="1" dirty="0"/>
              <a:t>-CRM</a:t>
            </a:r>
            <a:r>
              <a:rPr lang="es-ES" dirty="0"/>
              <a:t>, hemos decidido utilizar la </a:t>
            </a:r>
            <a:r>
              <a:rPr lang="es-ES" b="1" dirty="0"/>
              <a:t>Metodología Ágil Scrum</a:t>
            </a:r>
            <a:r>
              <a:rPr lang="es-ES" dirty="0"/>
              <a:t> debido a sus múltiples ventajas en términos de flexibilidad, eficiencia y enfoque en el cliente.</a:t>
            </a:r>
          </a:p>
          <a:p>
            <a:r>
              <a:rPr lang="es-ES" b="1" dirty="0"/>
              <a:t>¿Qué es Scrum?</a:t>
            </a:r>
            <a:endParaRPr lang="es-ES" dirty="0"/>
          </a:p>
          <a:p>
            <a:r>
              <a:rPr lang="es-ES" dirty="0"/>
              <a:t>Scrum es un marco de trabajo dentro de las metodologías ágiles que permite abordar problemas complejos, al tiempo que se entrega valor de manera creativa y productiva. Se centra en la colaboración, la autoorganización y la mejora continua.</a:t>
            </a:r>
          </a:p>
          <a:p>
            <a:r>
              <a:rPr lang="es-ES" b="1" dirty="0"/>
              <a:t>Razones para Elegir Scrum:</a:t>
            </a:r>
            <a:endParaRPr lang="es-ES" dirty="0"/>
          </a:p>
          <a:p>
            <a:pPr>
              <a:buFont typeface="Arial" panose="020B0604020202020204" pitchFamily="34" charset="0"/>
              <a:buChar char="•"/>
            </a:pPr>
            <a:r>
              <a:rPr lang="es-ES" b="1" dirty="0"/>
              <a:t>Adaptabilidad:</a:t>
            </a:r>
            <a:r>
              <a:rPr lang="es-ES" dirty="0"/>
              <a:t> Scrum nos permite adaptarnos rápidamente a los cambios en los requisitos y prioridades del proyecto, lo cual es esencial en el entorno dinámico de desarrollo de software.</a:t>
            </a:r>
          </a:p>
          <a:p>
            <a:pPr>
              <a:buFont typeface="Arial" panose="020B0604020202020204" pitchFamily="34" charset="0"/>
              <a:buChar char="•"/>
            </a:pPr>
            <a:r>
              <a:rPr lang="es-ES" b="1" dirty="0"/>
              <a:t>Entrega Incremental de Valor:</a:t>
            </a:r>
            <a:r>
              <a:rPr lang="es-ES" dirty="0"/>
              <a:t> A través de </a:t>
            </a:r>
            <a:r>
              <a:rPr lang="es-ES" dirty="0" err="1"/>
              <a:t>sprints</a:t>
            </a:r>
            <a:r>
              <a:rPr lang="es-ES" dirty="0"/>
              <a:t> cortos, entregamos incrementos funcionales del producto, permitiendo al cliente ver avances constantes y proporcionando retroalimentación oportuna.</a:t>
            </a:r>
          </a:p>
          <a:p>
            <a:pPr>
              <a:buFont typeface="Arial" panose="020B0604020202020204" pitchFamily="34" charset="0"/>
              <a:buChar char="•"/>
            </a:pPr>
            <a:r>
              <a:rPr lang="es-ES" b="1" dirty="0"/>
              <a:t>Colaboración y Comunicación:</a:t>
            </a:r>
            <a:r>
              <a:rPr lang="es-ES" dirty="0"/>
              <a:t> Fomenta una comunicación constante entre los miembros del equipo y con los </a:t>
            </a:r>
            <a:r>
              <a:rPr lang="es-ES" dirty="0" err="1"/>
              <a:t>stakeholders</a:t>
            </a:r>
            <a:r>
              <a:rPr lang="es-ES" dirty="0"/>
              <a:t>, asegurando que todos estén alineados con los objetivos del proyecto.</a:t>
            </a:r>
          </a:p>
          <a:p>
            <a:pPr>
              <a:buFont typeface="Arial" panose="020B0604020202020204" pitchFamily="34" charset="0"/>
              <a:buChar char="•"/>
            </a:pPr>
            <a:r>
              <a:rPr lang="es-ES" b="1" dirty="0"/>
              <a:t>Mejora Continua:</a:t>
            </a:r>
            <a:r>
              <a:rPr lang="es-ES" dirty="0"/>
              <a:t> Al final de cada sprint, se realizan retrospectivas para identificar áreas de mejora, lo que aumenta la eficiencia y calidad del producto.</a:t>
            </a:r>
          </a:p>
          <a:p>
            <a:r>
              <a:rPr lang="es-ES" b="1" dirty="0"/>
              <a:t>Estructura del Equipo:</a:t>
            </a:r>
            <a:endParaRPr lang="es-ES" dirty="0"/>
          </a:p>
          <a:p>
            <a:pPr>
              <a:buFont typeface="Arial" panose="020B0604020202020204" pitchFamily="34" charset="0"/>
              <a:buChar char="•"/>
            </a:pPr>
            <a:r>
              <a:rPr lang="es-ES" b="1" dirty="0"/>
              <a:t>Scrum Master / Líder del Proyecto:</a:t>
            </a:r>
            <a:r>
              <a:rPr lang="es-ES" dirty="0"/>
              <a:t> Bastian Gutiérrez, responsable de facilitar el proceso Scrum, eliminar impedimentos y asegurar que el equipo siga las prácticas ágiles.</a:t>
            </a:r>
          </a:p>
          <a:p>
            <a:pPr>
              <a:buFont typeface="Arial" panose="020B0604020202020204" pitchFamily="34" charset="0"/>
              <a:buChar char="•"/>
            </a:pPr>
            <a:r>
              <a:rPr lang="es-ES" b="1" dirty="0" err="1"/>
              <a:t>Product</a:t>
            </a:r>
            <a:r>
              <a:rPr lang="es-ES" b="1" dirty="0"/>
              <a:t> </a:t>
            </a:r>
            <a:r>
              <a:rPr lang="es-ES" b="1" dirty="0" err="1"/>
              <a:t>Owner</a:t>
            </a:r>
            <a:r>
              <a:rPr lang="es-ES" b="1" dirty="0"/>
              <a:t>:</a:t>
            </a:r>
            <a:r>
              <a:rPr lang="es-ES" dirty="0"/>
              <a:t> Representa los intereses del cliente y </a:t>
            </a:r>
            <a:r>
              <a:rPr lang="es-ES" dirty="0" err="1"/>
              <a:t>stakeholders</a:t>
            </a:r>
            <a:r>
              <a:rPr lang="es-ES" dirty="0"/>
              <a:t>, priorizando el backlog y definiendo los requisitos.</a:t>
            </a:r>
          </a:p>
          <a:p>
            <a:pPr>
              <a:buFont typeface="Arial" panose="020B0604020202020204" pitchFamily="34" charset="0"/>
              <a:buChar char="•"/>
            </a:pPr>
            <a:r>
              <a:rPr lang="es-ES" b="1" dirty="0"/>
              <a:t>Equipo de Desarrollo:</a:t>
            </a:r>
            <a:endParaRPr lang="es-ES" dirty="0"/>
          </a:p>
          <a:p>
            <a:pPr marL="742950" lvl="1" indent="-285750">
              <a:buFont typeface="Arial" panose="020B0604020202020204" pitchFamily="34" charset="0"/>
              <a:buChar char="•"/>
            </a:pPr>
            <a:r>
              <a:rPr lang="es-ES" b="1" dirty="0"/>
              <a:t>Desarrollador </a:t>
            </a:r>
            <a:r>
              <a:rPr lang="es-ES" b="1" dirty="0" err="1"/>
              <a:t>Backend</a:t>
            </a:r>
            <a:r>
              <a:rPr lang="es-ES" b="1" dirty="0"/>
              <a:t>:</a:t>
            </a:r>
            <a:r>
              <a:rPr lang="es-ES" dirty="0"/>
              <a:t> Alister González.</a:t>
            </a:r>
          </a:p>
          <a:p>
            <a:pPr marL="742950" lvl="1" indent="-285750">
              <a:buFont typeface="Arial" panose="020B0604020202020204" pitchFamily="34" charset="0"/>
              <a:buChar char="•"/>
            </a:pPr>
            <a:r>
              <a:rPr lang="es-ES" b="1" dirty="0"/>
              <a:t>Desarrollador </a:t>
            </a:r>
            <a:r>
              <a:rPr lang="es-ES" b="1" dirty="0" err="1"/>
              <a:t>Frontend</a:t>
            </a:r>
            <a:r>
              <a:rPr lang="es-ES" b="1" dirty="0"/>
              <a:t>:</a:t>
            </a:r>
            <a:r>
              <a:rPr lang="es-ES" dirty="0"/>
              <a:t> </a:t>
            </a:r>
            <a:r>
              <a:rPr lang="es-ES" dirty="0" err="1"/>
              <a:t>Lhian</a:t>
            </a:r>
            <a:r>
              <a:rPr lang="es-ES" dirty="0"/>
              <a:t> Espinoza.</a:t>
            </a:r>
          </a:p>
          <a:p>
            <a:pPr marL="742950" lvl="1" indent="-285750">
              <a:buFont typeface="Arial" panose="020B0604020202020204" pitchFamily="34" charset="0"/>
              <a:buChar char="•"/>
            </a:pPr>
            <a:r>
              <a:rPr lang="es-ES" b="1" dirty="0"/>
              <a:t>Especialista en Inteligencia Artificial:</a:t>
            </a:r>
            <a:r>
              <a:rPr lang="es-ES" dirty="0"/>
              <a:t> Alister </a:t>
            </a:r>
            <a:r>
              <a:rPr lang="es-ES" dirty="0" err="1"/>
              <a:t>Gonzalez</a:t>
            </a:r>
            <a:endParaRPr lang="es-ES" dirty="0"/>
          </a:p>
          <a:p>
            <a:pPr marL="742950" lvl="1" indent="-285750">
              <a:buFont typeface="Arial" panose="020B0604020202020204" pitchFamily="34" charset="0"/>
              <a:buChar char="•"/>
            </a:pPr>
            <a:r>
              <a:rPr lang="es-ES" b="1" dirty="0"/>
              <a:t>Ingeniero de DevOps y Analista de QA:</a:t>
            </a:r>
            <a:r>
              <a:rPr lang="es-ES" dirty="0"/>
              <a:t> </a:t>
            </a:r>
            <a:r>
              <a:rPr lang="es-ES" dirty="0" err="1"/>
              <a:t>Lhian</a:t>
            </a:r>
            <a:r>
              <a:rPr lang="es-ES"/>
              <a:t> Espinoza</a:t>
            </a:r>
            <a:endParaRPr lang="es-ES" dirty="0"/>
          </a:p>
          <a:p>
            <a:r>
              <a:rPr lang="es-ES" b="1" dirty="0"/>
              <a:t>Elementos Clave de Scrum en el Proyecto:</a:t>
            </a:r>
            <a:endParaRPr lang="es-ES" dirty="0"/>
          </a:p>
          <a:p>
            <a:pPr>
              <a:buFont typeface="+mj-lt"/>
              <a:buAutoNum type="arabicPeriod"/>
            </a:pPr>
            <a:r>
              <a:rPr lang="es-ES" b="1" dirty="0" err="1"/>
              <a:t>Product</a:t>
            </a:r>
            <a:r>
              <a:rPr lang="es-ES" b="1" dirty="0"/>
              <a:t> Backlog:</a:t>
            </a:r>
            <a:endParaRPr lang="es-ES" dirty="0"/>
          </a:p>
          <a:p>
            <a:pPr marL="742950" lvl="1" indent="-285750">
              <a:buFont typeface="+mj-lt"/>
              <a:buAutoNum type="arabicPeriod"/>
            </a:pPr>
            <a:r>
              <a:rPr lang="es-ES" dirty="0"/>
              <a:t>Lista priorizada de requisitos y funcionalidades necesarias para el producto.</a:t>
            </a:r>
          </a:p>
          <a:p>
            <a:pPr marL="742950" lvl="1" indent="-285750">
              <a:buFont typeface="+mj-lt"/>
              <a:buAutoNum type="arabicPeriod"/>
            </a:pPr>
            <a:r>
              <a:rPr lang="es-ES" dirty="0"/>
              <a:t>Gestionado por el </a:t>
            </a:r>
            <a:r>
              <a:rPr lang="es-ES" dirty="0" err="1"/>
              <a:t>Product</a:t>
            </a:r>
            <a:r>
              <a:rPr lang="es-ES" dirty="0"/>
              <a:t> </a:t>
            </a:r>
            <a:r>
              <a:rPr lang="es-ES" dirty="0" err="1"/>
              <a:t>Owner</a:t>
            </a:r>
            <a:r>
              <a:rPr lang="es-ES" dirty="0"/>
              <a:t>, quien incorpora las necesidades del cliente y las adapta según la retroalimentación.</a:t>
            </a:r>
          </a:p>
          <a:p>
            <a:pPr>
              <a:buFont typeface="+mj-lt"/>
              <a:buAutoNum type="arabicPeriod"/>
            </a:pPr>
            <a:r>
              <a:rPr lang="es-ES" b="1" dirty="0" err="1"/>
              <a:t>Sprints</a:t>
            </a:r>
            <a:r>
              <a:rPr lang="es-ES" b="1" dirty="0"/>
              <a:t>:</a:t>
            </a:r>
            <a:endParaRPr lang="es-ES" dirty="0"/>
          </a:p>
          <a:p>
            <a:pPr marL="742950" lvl="1" indent="-285750">
              <a:buFont typeface="+mj-lt"/>
              <a:buAutoNum type="arabicPeriod"/>
            </a:pPr>
            <a:r>
              <a:rPr lang="es-ES" dirty="0"/>
              <a:t>Ciclos de desarrollo de duración fija (2 semanas en nuestro caso).</a:t>
            </a:r>
          </a:p>
          <a:p>
            <a:pPr marL="742950" lvl="1" indent="-285750">
              <a:buFont typeface="+mj-lt"/>
              <a:buAutoNum type="arabicPeriod"/>
            </a:pPr>
            <a:r>
              <a:rPr lang="es-ES" dirty="0"/>
              <a:t>Cada sprint incluye planificación, ejecución, revisión y retrospectiva.</a:t>
            </a:r>
          </a:p>
          <a:p>
            <a:pPr marL="742950" lvl="1" indent="-285750">
              <a:buFont typeface="+mj-lt"/>
              <a:buAutoNum type="arabicPeriod"/>
            </a:pPr>
            <a:r>
              <a:rPr lang="es-ES" dirty="0"/>
              <a:t>Objetivo de entregar un incremento potencialmente entregable del producto.</a:t>
            </a:r>
          </a:p>
          <a:p>
            <a:pPr>
              <a:buFont typeface="+mj-lt"/>
              <a:buAutoNum type="arabicPeriod"/>
            </a:pPr>
            <a:r>
              <a:rPr lang="es-ES" b="1" dirty="0"/>
              <a:t>Sprint </a:t>
            </a:r>
            <a:r>
              <a:rPr lang="es-ES" b="1" dirty="0" err="1"/>
              <a:t>Planning</a:t>
            </a:r>
            <a:r>
              <a:rPr lang="es-ES" b="1" dirty="0"/>
              <a:t>:</a:t>
            </a:r>
            <a:endParaRPr lang="es-ES" dirty="0"/>
          </a:p>
          <a:p>
            <a:pPr marL="742950" lvl="1" indent="-285750">
              <a:buFont typeface="+mj-lt"/>
              <a:buAutoNum type="arabicPeriod"/>
            </a:pPr>
            <a:r>
              <a:rPr lang="es-ES" dirty="0"/>
              <a:t>Reunión al inicio de cada sprint para planificar el trabajo a realizar.</a:t>
            </a:r>
          </a:p>
          <a:p>
            <a:pPr marL="742950" lvl="1" indent="-285750">
              <a:buFont typeface="+mj-lt"/>
              <a:buAutoNum type="arabicPeriod"/>
            </a:pPr>
            <a:r>
              <a:rPr lang="es-ES" dirty="0"/>
              <a:t>El equipo selecciona las tareas del backlog que se compromete a completar.</a:t>
            </a:r>
          </a:p>
          <a:p>
            <a:pPr>
              <a:buFont typeface="+mj-lt"/>
              <a:buAutoNum type="arabicPeriod"/>
            </a:pPr>
            <a:r>
              <a:rPr lang="es-ES" b="1" dirty="0" err="1"/>
              <a:t>Daily</a:t>
            </a:r>
            <a:r>
              <a:rPr lang="es-ES" b="1" dirty="0"/>
              <a:t> Stand-ups:</a:t>
            </a:r>
            <a:endParaRPr lang="es-ES" dirty="0"/>
          </a:p>
          <a:p>
            <a:pPr marL="742950" lvl="1" indent="-285750">
              <a:buFont typeface="+mj-lt"/>
              <a:buAutoNum type="arabicPeriod"/>
            </a:pPr>
            <a:r>
              <a:rPr lang="es-ES" dirty="0"/>
              <a:t>Reuniones diarias cortas (15 minutos) donde cada miembro responde:</a:t>
            </a:r>
          </a:p>
          <a:p>
            <a:pPr marL="1143000" lvl="2" indent="-228600">
              <a:buFont typeface="+mj-lt"/>
              <a:buAutoNum type="arabicPeriod"/>
            </a:pPr>
            <a:r>
              <a:rPr lang="es-ES" dirty="0"/>
              <a:t>¿Qué hice ayer?</a:t>
            </a:r>
          </a:p>
          <a:p>
            <a:pPr marL="1143000" lvl="2" indent="-228600">
              <a:buFont typeface="+mj-lt"/>
              <a:buAutoNum type="arabicPeriod"/>
            </a:pPr>
            <a:r>
              <a:rPr lang="es-ES" dirty="0"/>
              <a:t>¿Qué haré hoy?</a:t>
            </a:r>
          </a:p>
          <a:p>
            <a:pPr marL="1143000" lvl="2" indent="-228600">
              <a:buFont typeface="+mj-lt"/>
              <a:buAutoNum type="arabicPeriod"/>
            </a:pPr>
            <a:r>
              <a:rPr lang="es-ES" dirty="0"/>
              <a:t>¿Hay algún impedimento?</a:t>
            </a:r>
          </a:p>
          <a:p>
            <a:pPr marL="742950" lvl="1" indent="-285750">
              <a:buFont typeface="+mj-lt"/>
              <a:buAutoNum type="arabicPeriod"/>
            </a:pPr>
            <a:r>
              <a:rPr lang="es-ES" dirty="0"/>
              <a:t>Facilita la coordinación y detección temprana de problemas.</a:t>
            </a:r>
          </a:p>
          <a:p>
            <a:pPr>
              <a:buFont typeface="+mj-lt"/>
              <a:buAutoNum type="arabicPeriod"/>
            </a:pPr>
            <a:r>
              <a:rPr lang="es-ES" b="1" dirty="0"/>
              <a:t>Sprint </a:t>
            </a:r>
            <a:r>
              <a:rPr lang="es-ES" b="1" dirty="0" err="1"/>
              <a:t>Review</a:t>
            </a:r>
            <a:r>
              <a:rPr lang="es-ES" b="1" dirty="0"/>
              <a:t>:</a:t>
            </a:r>
            <a:endParaRPr lang="es-ES" dirty="0"/>
          </a:p>
          <a:p>
            <a:pPr marL="742950" lvl="1" indent="-285750">
              <a:buFont typeface="+mj-lt"/>
              <a:buAutoNum type="arabicPeriod"/>
            </a:pPr>
            <a:r>
              <a:rPr lang="es-ES" dirty="0"/>
              <a:t>Al final de cada sprint, se presenta el trabajo completado al </a:t>
            </a:r>
            <a:r>
              <a:rPr lang="es-ES" dirty="0" err="1"/>
              <a:t>Product</a:t>
            </a:r>
            <a:r>
              <a:rPr lang="es-ES" dirty="0"/>
              <a:t> </a:t>
            </a:r>
            <a:r>
              <a:rPr lang="es-ES" dirty="0" err="1"/>
              <a:t>Owner</a:t>
            </a:r>
            <a:r>
              <a:rPr lang="es-ES" dirty="0"/>
              <a:t> y </a:t>
            </a:r>
            <a:r>
              <a:rPr lang="es-ES" dirty="0" err="1"/>
              <a:t>stakeholders</a:t>
            </a:r>
            <a:r>
              <a:rPr lang="es-ES" dirty="0"/>
              <a:t>.</a:t>
            </a:r>
          </a:p>
          <a:p>
            <a:pPr marL="742950" lvl="1" indent="-285750">
              <a:buFont typeface="+mj-lt"/>
              <a:buAutoNum type="arabicPeriod"/>
            </a:pPr>
            <a:r>
              <a:rPr lang="es-ES" dirty="0"/>
              <a:t>Se obtiene retroalimentación que puede influir en el siguiente sprint.</a:t>
            </a:r>
          </a:p>
          <a:p>
            <a:pPr>
              <a:buFont typeface="+mj-lt"/>
              <a:buAutoNum type="arabicPeriod"/>
            </a:pPr>
            <a:r>
              <a:rPr lang="es-ES" b="1" dirty="0"/>
              <a:t>Sprint Retrospective:</a:t>
            </a:r>
            <a:endParaRPr lang="es-ES" dirty="0"/>
          </a:p>
          <a:p>
            <a:pPr marL="742950" lvl="1" indent="-285750">
              <a:buFont typeface="+mj-lt"/>
              <a:buAutoNum type="arabicPeriod"/>
            </a:pPr>
            <a:r>
              <a:rPr lang="es-ES" dirty="0"/>
              <a:t>Reunión interna del equipo para reflexionar sobre el sprint.</a:t>
            </a:r>
          </a:p>
          <a:p>
            <a:pPr marL="742950" lvl="1" indent="-285750">
              <a:buFont typeface="+mj-lt"/>
              <a:buAutoNum type="arabicPeriod"/>
            </a:pPr>
            <a:r>
              <a:rPr lang="es-ES" dirty="0"/>
              <a:t>Identificar lo que funcionó bien y qué puede mejorarse.</a:t>
            </a:r>
          </a:p>
          <a:p>
            <a:pPr marL="742950" lvl="1" indent="-285750">
              <a:buFont typeface="+mj-lt"/>
              <a:buAutoNum type="arabicPeriod"/>
            </a:pPr>
            <a:r>
              <a:rPr lang="es-ES" dirty="0"/>
              <a:t>Promueve la mejora continua en procesos y prácticas.</a:t>
            </a:r>
          </a:p>
          <a:p>
            <a:endParaRPr lang="es-ES" dirty="0"/>
          </a:p>
        </p:txBody>
      </p:sp>
      <p:sp>
        <p:nvSpPr>
          <p:cNvPr id="4" name="Marcador de número de diapositiva 3"/>
          <p:cNvSpPr>
            <a:spLocks noGrp="1"/>
          </p:cNvSpPr>
          <p:nvPr>
            <p:ph type="sldNum" sz="quarter" idx="5"/>
          </p:nvPr>
        </p:nvSpPr>
        <p:spPr/>
        <p:txBody>
          <a:bodyPr/>
          <a:lstStyle/>
          <a:p>
            <a:fld id="{4A530EA7-CC83-4CB4-BB7A-C5FA6EB2C653}" type="slidenum">
              <a:rPr lang="es-CL" smtClean="0"/>
              <a:t>5</a:t>
            </a:fld>
            <a:endParaRPr lang="es-CL"/>
          </a:p>
        </p:txBody>
      </p:sp>
    </p:spTree>
    <p:extLst>
      <p:ext uri="{BB962C8B-B14F-4D97-AF65-F5344CB8AC3E}">
        <p14:creationId xmlns:p14="http://schemas.microsoft.com/office/powerpoint/2010/main" val="30513406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E084C7-C4A2-5E8D-CB36-ED3A0D5C5A17}"/>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AEFFD6DE-CB73-2F8F-1C5B-B867F0A94B87}"/>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2B5929F3-9969-B054-25E4-6CBE86A2035C}"/>
              </a:ext>
            </a:extLst>
          </p:cNvPr>
          <p:cNvSpPr>
            <a:spLocks noGrp="1"/>
          </p:cNvSpPr>
          <p:nvPr>
            <p:ph type="body" idx="1"/>
          </p:nvPr>
        </p:nvSpPr>
        <p:spPr/>
        <p:txBody>
          <a:bodyPr/>
          <a:lstStyle/>
          <a:p>
            <a:r>
              <a:rPr lang="es-ES" dirty="0"/>
              <a:t>En esta sección, exploraremos en detalle cómo se llevó a cabo el desarrollo del sistema </a:t>
            </a:r>
            <a:r>
              <a:rPr lang="es-ES" b="1" dirty="0" err="1"/>
              <a:t>itplusnet</a:t>
            </a:r>
            <a:r>
              <a:rPr lang="es-ES" b="1" dirty="0"/>
              <a:t>-CRM</a:t>
            </a:r>
            <a:r>
              <a:rPr lang="es-ES" dirty="0"/>
              <a:t>, desde la arquitectura elegida hasta las tecnologías implementadas y las funcionalidades clave que hacen de este sistema una solución integral para MENTOR ITPLUS LTDA.</a:t>
            </a:r>
          </a:p>
          <a:p>
            <a:r>
              <a:rPr lang="es-ES" b="1" dirty="0"/>
              <a:t>Arquitectura del Sistema</a:t>
            </a:r>
            <a:endParaRPr lang="es-ES" dirty="0"/>
          </a:p>
          <a:p>
            <a:pPr>
              <a:buFont typeface="Arial" panose="020B0604020202020204" pitchFamily="34" charset="0"/>
              <a:buChar char="•"/>
            </a:pPr>
            <a:r>
              <a:rPr lang="es-ES" b="1" dirty="0"/>
              <a:t>Modelo Vista-Controlador (MVC):</a:t>
            </a:r>
            <a:endParaRPr lang="es-ES" dirty="0"/>
          </a:p>
          <a:p>
            <a:pPr marL="742950" lvl="1" indent="-285750">
              <a:buFont typeface="Arial" panose="020B0604020202020204" pitchFamily="34" charset="0"/>
              <a:buChar char="•"/>
            </a:pPr>
            <a:r>
              <a:rPr lang="es-ES" dirty="0"/>
              <a:t>Elegimos el patrón de diseño MVC para estructurar la aplicación, lo que nos permite separar las responsabilidades y facilitar el mantenimiento y escalabilidad del sistema.</a:t>
            </a:r>
          </a:p>
          <a:p>
            <a:pPr marL="742950" lvl="1" indent="-285750">
              <a:buFont typeface="Arial" panose="020B0604020202020204" pitchFamily="34" charset="0"/>
              <a:buChar char="•"/>
            </a:pPr>
            <a:r>
              <a:rPr lang="es-ES" b="1" dirty="0"/>
              <a:t>Modelo:</a:t>
            </a:r>
            <a:r>
              <a:rPr lang="es-ES" dirty="0"/>
              <a:t> Gestiona la lógica de datos, interactuando con la base de datos para almacenar y recuperar información.</a:t>
            </a:r>
          </a:p>
          <a:p>
            <a:pPr marL="742950" lvl="1" indent="-285750">
              <a:buFont typeface="Arial" panose="020B0604020202020204" pitchFamily="34" charset="0"/>
              <a:buChar char="•"/>
            </a:pPr>
            <a:r>
              <a:rPr lang="es-ES" b="1" dirty="0"/>
              <a:t>Vista:</a:t>
            </a:r>
            <a:r>
              <a:rPr lang="es-ES" dirty="0"/>
              <a:t> Representa la interfaz de usuario, presentando los datos de manera amigable y receptiva.</a:t>
            </a:r>
          </a:p>
          <a:p>
            <a:pPr marL="742950" lvl="1" indent="-285750">
              <a:buFont typeface="Arial" panose="020B0604020202020204" pitchFamily="34" charset="0"/>
              <a:buChar char="•"/>
            </a:pPr>
            <a:r>
              <a:rPr lang="es-ES" b="1" dirty="0"/>
              <a:t>Controlador:</a:t>
            </a:r>
            <a:r>
              <a:rPr lang="es-ES" dirty="0"/>
              <a:t> Actúa como intermediario entre la Vista y el Modelo, procesando las solicitudes del usuario y controlando el flujo de datos.</a:t>
            </a:r>
          </a:p>
          <a:p>
            <a:pPr>
              <a:buFont typeface="Arial" panose="020B0604020202020204" pitchFamily="34" charset="0"/>
              <a:buChar char="•"/>
            </a:pPr>
            <a:r>
              <a:rPr lang="es-ES" b="1" dirty="0"/>
              <a:t>Beneficios del MVC:</a:t>
            </a:r>
            <a:endParaRPr lang="es-ES" dirty="0"/>
          </a:p>
          <a:p>
            <a:pPr marL="742950" lvl="1" indent="-285750">
              <a:buFont typeface="Arial" panose="020B0604020202020204" pitchFamily="34" charset="0"/>
              <a:buChar char="•"/>
            </a:pPr>
            <a:r>
              <a:rPr lang="es-ES" b="1" dirty="0"/>
              <a:t>Mantenibilidad:</a:t>
            </a:r>
            <a:r>
              <a:rPr lang="es-ES" dirty="0"/>
              <a:t> Facilita la actualización y modificación de componentes sin afectar todo el sistema.</a:t>
            </a:r>
          </a:p>
          <a:p>
            <a:pPr marL="742950" lvl="1" indent="-285750">
              <a:buFont typeface="Arial" panose="020B0604020202020204" pitchFamily="34" charset="0"/>
              <a:buChar char="•"/>
            </a:pPr>
            <a:r>
              <a:rPr lang="es-ES" b="1" dirty="0"/>
              <a:t>Escalabilidad:</a:t>
            </a:r>
            <a:r>
              <a:rPr lang="es-ES" dirty="0"/>
              <a:t> Permite agregar nuevas funcionalidades de forma modular.</a:t>
            </a:r>
          </a:p>
          <a:p>
            <a:pPr marL="742950" lvl="1" indent="-285750">
              <a:buFont typeface="Arial" panose="020B0604020202020204" pitchFamily="34" charset="0"/>
              <a:buChar char="•"/>
            </a:pPr>
            <a:r>
              <a:rPr lang="es-ES" b="1" dirty="0"/>
              <a:t>Colaboración:</a:t>
            </a:r>
            <a:r>
              <a:rPr lang="es-ES" dirty="0"/>
              <a:t> Diferentes equipos pueden trabajar simultáneamente en distintas capas de la aplicación.</a:t>
            </a:r>
          </a:p>
          <a:p>
            <a:r>
              <a:rPr lang="es-ES" b="1" dirty="0"/>
              <a:t>Módulos y Funcionalidades Clave</a:t>
            </a:r>
            <a:endParaRPr lang="es-ES" dirty="0"/>
          </a:p>
          <a:p>
            <a:pPr>
              <a:buFont typeface="+mj-lt"/>
              <a:buAutoNum type="arabicPeriod"/>
            </a:pPr>
            <a:r>
              <a:rPr lang="es-ES" b="1" dirty="0"/>
              <a:t>Gestión de Tickets:</a:t>
            </a:r>
            <a:endParaRPr lang="es-ES" dirty="0"/>
          </a:p>
          <a:p>
            <a:pPr marL="742950" lvl="1" indent="-285750">
              <a:buFont typeface="+mj-lt"/>
              <a:buAutoNum type="arabicPeriod"/>
            </a:pPr>
            <a:r>
              <a:rPr lang="es-ES" b="1" dirty="0"/>
              <a:t>Funcionalidad Principal:</a:t>
            </a:r>
            <a:r>
              <a:rPr lang="es-ES" dirty="0"/>
              <a:t> Centraliza la creación, seguimiento y cierre de tickets de soporte.</a:t>
            </a:r>
          </a:p>
          <a:p>
            <a:pPr marL="742950" lvl="1" indent="-285750">
              <a:buFont typeface="+mj-lt"/>
              <a:buAutoNum type="arabicPeriod"/>
            </a:pPr>
            <a:r>
              <a:rPr lang="es-ES" b="1" dirty="0"/>
              <a:t>Características:</a:t>
            </a:r>
            <a:endParaRPr lang="es-ES" dirty="0"/>
          </a:p>
          <a:p>
            <a:pPr marL="1143000" lvl="2" indent="-228600">
              <a:buFont typeface="+mj-lt"/>
              <a:buAutoNum type="arabicPeriod"/>
            </a:pPr>
            <a:r>
              <a:rPr lang="es-ES" b="1" dirty="0"/>
              <a:t>Creación de Tickets:</a:t>
            </a:r>
            <a:r>
              <a:rPr lang="es-ES" dirty="0"/>
              <a:t> Formularios intuitivos para que los clientes reporten incidencias.</a:t>
            </a:r>
          </a:p>
          <a:p>
            <a:pPr marL="1143000" lvl="2" indent="-228600">
              <a:buFont typeface="+mj-lt"/>
              <a:buAutoNum type="arabicPeriod"/>
            </a:pPr>
            <a:r>
              <a:rPr lang="es-ES" b="1" dirty="0"/>
              <a:t>Asignación Automática:</a:t>
            </a:r>
            <a:r>
              <a:rPr lang="es-ES" dirty="0"/>
              <a:t> Los tickets se asignan a desarrolladores según reglas predefinidas basadas en prioridad y disponibilidad.</a:t>
            </a:r>
          </a:p>
          <a:p>
            <a:pPr marL="1143000" lvl="2" indent="-228600">
              <a:buFont typeface="+mj-lt"/>
              <a:buAutoNum type="arabicPeriod"/>
            </a:pPr>
            <a:r>
              <a:rPr lang="es-ES" b="1" dirty="0"/>
              <a:t>Estados de Ticket:</a:t>
            </a:r>
            <a:r>
              <a:rPr lang="es-ES" dirty="0"/>
              <a:t> Seguimiento del estado (abierto, en proceso, resuelto) con actualización en tiempo real.</a:t>
            </a:r>
          </a:p>
          <a:p>
            <a:pPr>
              <a:buFont typeface="+mj-lt"/>
              <a:buAutoNum type="arabicPeriod"/>
            </a:pPr>
            <a:r>
              <a:rPr lang="es-ES" b="1" dirty="0"/>
              <a:t>Sistema de Roles y Permisos:</a:t>
            </a:r>
            <a:endParaRPr lang="es-ES" dirty="0"/>
          </a:p>
          <a:p>
            <a:pPr marL="742950" lvl="1" indent="-285750">
              <a:buFont typeface="+mj-lt"/>
              <a:buAutoNum type="arabicPeriod"/>
            </a:pPr>
            <a:r>
              <a:rPr lang="es-ES" b="1" dirty="0"/>
              <a:t>Funcionalidad Principal:</a:t>
            </a:r>
            <a:r>
              <a:rPr lang="es-ES" dirty="0"/>
              <a:t> Controla el acceso a funcionalidades según el rol del usuario (Administrador, Gerente, Desarrollador, Cliente).</a:t>
            </a:r>
          </a:p>
          <a:p>
            <a:pPr marL="742950" lvl="1" indent="-285750">
              <a:buFont typeface="+mj-lt"/>
              <a:buAutoNum type="arabicPeriod"/>
            </a:pPr>
            <a:r>
              <a:rPr lang="es-ES" b="1" dirty="0"/>
              <a:t>Características:</a:t>
            </a:r>
            <a:endParaRPr lang="es-ES" dirty="0"/>
          </a:p>
          <a:p>
            <a:pPr marL="1143000" lvl="2" indent="-228600">
              <a:buFont typeface="+mj-lt"/>
              <a:buAutoNum type="arabicPeriod"/>
            </a:pPr>
            <a:r>
              <a:rPr lang="es-ES" b="1" dirty="0"/>
              <a:t>Autenticación Segura:</a:t>
            </a:r>
            <a:r>
              <a:rPr lang="es-ES" dirty="0"/>
              <a:t> Implementación de autenticación basada en roles y permisos específicos.</a:t>
            </a:r>
          </a:p>
          <a:p>
            <a:pPr marL="1143000" lvl="2" indent="-228600">
              <a:buFont typeface="+mj-lt"/>
              <a:buAutoNum type="arabicPeriod"/>
            </a:pPr>
            <a:r>
              <a:rPr lang="es-ES" b="1" dirty="0"/>
              <a:t>Control de Acceso:</a:t>
            </a:r>
            <a:r>
              <a:rPr lang="es-ES" dirty="0"/>
              <a:t> Garantiza que los usuarios solo accedan a la información y acciones permitidas.</a:t>
            </a:r>
          </a:p>
          <a:p>
            <a:pPr>
              <a:buFont typeface="+mj-lt"/>
              <a:buAutoNum type="arabicPeriod"/>
            </a:pPr>
            <a:r>
              <a:rPr lang="es-ES" b="1" dirty="0"/>
              <a:t>Asistente Inteligente con </a:t>
            </a:r>
            <a:r>
              <a:rPr lang="es-ES" b="1" dirty="0" err="1"/>
              <a:t>ChatGPT</a:t>
            </a:r>
            <a:r>
              <a:rPr lang="es-ES" b="1" dirty="0"/>
              <a:t>:</a:t>
            </a:r>
            <a:endParaRPr lang="es-ES" dirty="0"/>
          </a:p>
          <a:p>
            <a:pPr marL="742950" lvl="1" indent="-285750">
              <a:buFont typeface="+mj-lt"/>
              <a:buAutoNum type="arabicPeriod"/>
            </a:pPr>
            <a:r>
              <a:rPr lang="es-ES" b="1" dirty="0"/>
              <a:t>Funcionalidad Principal:</a:t>
            </a:r>
            <a:r>
              <a:rPr lang="es-ES" dirty="0"/>
              <a:t> Ayuda a los clientes a detallar sus problemas, mejorando la calidad de la información recibida.</a:t>
            </a:r>
          </a:p>
          <a:p>
            <a:pPr marL="742950" lvl="1" indent="-285750">
              <a:buFont typeface="+mj-lt"/>
              <a:buAutoNum type="arabicPeriod"/>
            </a:pPr>
            <a:r>
              <a:rPr lang="es-ES" b="1" dirty="0"/>
              <a:t>Características:</a:t>
            </a:r>
            <a:endParaRPr lang="es-ES" dirty="0"/>
          </a:p>
          <a:p>
            <a:pPr marL="1143000" lvl="2" indent="-228600">
              <a:buFont typeface="+mj-lt"/>
              <a:buAutoNum type="arabicPeriod"/>
            </a:pPr>
            <a:r>
              <a:rPr lang="es-ES" b="1" dirty="0"/>
              <a:t>Interacción Conversacional:</a:t>
            </a:r>
            <a:r>
              <a:rPr lang="es-ES" dirty="0"/>
              <a:t> El asistente guía al cliente a través de preguntas para obtener una descripción completa del problema.</a:t>
            </a:r>
          </a:p>
          <a:p>
            <a:pPr marL="1143000" lvl="2" indent="-228600">
              <a:buFont typeface="+mj-lt"/>
              <a:buAutoNum type="arabicPeriod"/>
            </a:pPr>
            <a:r>
              <a:rPr lang="es-ES" b="1" dirty="0"/>
              <a:t>Optimización del Soporte:</a:t>
            </a:r>
            <a:r>
              <a:rPr lang="es-ES" dirty="0"/>
              <a:t> Proporciona al equipo técnico información detallada, reduciendo tiempos de diagnóstico.</a:t>
            </a:r>
          </a:p>
          <a:p>
            <a:pPr>
              <a:buFont typeface="+mj-lt"/>
              <a:buAutoNum type="arabicPeriod"/>
            </a:pPr>
            <a:r>
              <a:rPr lang="es-ES" b="1" dirty="0" err="1"/>
              <a:t>Dashboard</a:t>
            </a:r>
            <a:r>
              <a:rPr lang="es-ES" b="1" dirty="0"/>
              <a:t> Interactivo:</a:t>
            </a:r>
            <a:endParaRPr lang="es-ES" dirty="0"/>
          </a:p>
          <a:p>
            <a:pPr marL="742950" lvl="1" indent="-285750">
              <a:buFont typeface="+mj-lt"/>
              <a:buAutoNum type="arabicPeriod"/>
            </a:pPr>
            <a:r>
              <a:rPr lang="es-ES" b="1" dirty="0"/>
              <a:t>Funcionalidad Principal:</a:t>
            </a:r>
            <a:r>
              <a:rPr lang="es-ES" dirty="0"/>
              <a:t> Proporciona a gerentes y administradores una visión en tiempo real de métricas clave.</a:t>
            </a:r>
          </a:p>
          <a:p>
            <a:pPr marL="742950" lvl="1" indent="-285750">
              <a:buFont typeface="+mj-lt"/>
              <a:buAutoNum type="arabicPeriod"/>
            </a:pPr>
            <a:r>
              <a:rPr lang="es-ES" b="1" dirty="0"/>
              <a:t>Características:</a:t>
            </a:r>
            <a:endParaRPr lang="es-ES" dirty="0"/>
          </a:p>
          <a:p>
            <a:pPr marL="1143000" lvl="2" indent="-228600">
              <a:buFont typeface="+mj-lt"/>
              <a:buAutoNum type="arabicPeriod"/>
            </a:pPr>
            <a:r>
              <a:rPr lang="es-ES" b="1" dirty="0"/>
              <a:t>Visualización de Datos:</a:t>
            </a:r>
            <a:r>
              <a:rPr lang="es-ES" dirty="0"/>
              <a:t> Gráficos y estadísticas sobre tickets, tiempos de respuesta y rendimiento del equipo.</a:t>
            </a:r>
          </a:p>
          <a:p>
            <a:pPr marL="1143000" lvl="2" indent="-228600">
              <a:buFont typeface="+mj-lt"/>
              <a:buAutoNum type="arabicPeriod"/>
            </a:pPr>
            <a:r>
              <a:rPr lang="es-ES" b="1" dirty="0"/>
              <a:t>Toma de Decisiones:</a:t>
            </a:r>
            <a:r>
              <a:rPr lang="es-ES" dirty="0"/>
              <a:t> Información para identificar áreas de mejora y optimizar recursos.</a:t>
            </a:r>
          </a:p>
          <a:p>
            <a:pPr>
              <a:buFont typeface="+mj-lt"/>
              <a:buAutoNum type="arabicPeriod"/>
            </a:pPr>
            <a:r>
              <a:rPr lang="es-ES" b="1" dirty="0"/>
              <a:t>Integración de </a:t>
            </a:r>
            <a:r>
              <a:rPr lang="es-ES" b="1" dirty="0" err="1"/>
              <a:t>APIs</a:t>
            </a:r>
            <a:r>
              <a:rPr lang="es-ES" b="1" dirty="0"/>
              <a:t> Externas:</a:t>
            </a:r>
            <a:endParaRPr lang="es-ES" dirty="0"/>
          </a:p>
          <a:p>
            <a:pPr marL="742950" lvl="1" indent="-285750">
              <a:buFont typeface="+mj-lt"/>
              <a:buAutoNum type="arabicPeriod"/>
            </a:pPr>
            <a:r>
              <a:rPr lang="es-ES" b="1" dirty="0"/>
              <a:t>Funcionalidad Principal:</a:t>
            </a:r>
            <a:r>
              <a:rPr lang="es-ES" dirty="0"/>
              <a:t> Sincroniza operaciones logísticas y datos críticos en tiempo real.</a:t>
            </a:r>
          </a:p>
          <a:p>
            <a:pPr marL="742950" lvl="1" indent="-285750">
              <a:buFont typeface="+mj-lt"/>
              <a:buAutoNum type="arabicPeriod"/>
            </a:pPr>
            <a:r>
              <a:rPr lang="es-ES" b="1" dirty="0"/>
              <a:t>Características:</a:t>
            </a:r>
            <a:endParaRPr lang="es-ES" dirty="0"/>
          </a:p>
          <a:p>
            <a:pPr marL="1143000" lvl="2" indent="-228600">
              <a:buFont typeface="+mj-lt"/>
              <a:buAutoNum type="arabicPeriod"/>
            </a:pPr>
            <a:r>
              <a:rPr lang="es-ES" b="1" dirty="0"/>
              <a:t>Conexión con Sistemas Existentes:</a:t>
            </a:r>
            <a:r>
              <a:rPr lang="es-ES" dirty="0"/>
              <a:t> Integración con </a:t>
            </a:r>
            <a:r>
              <a:rPr lang="es-ES" dirty="0" err="1"/>
              <a:t>APIs</a:t>
            </a:r>
            <a:r>
              <a:rPr lang="es-ES" dirty="0"/>
              <a:t> de gestión de sucursales, cajas, usuarios y bodegas.</a:t>
            </a:r>
          </a:p>
          <a:p>
            <a:pPr marL="1143000" lvl="2" indent="-228600">
              <a:buFont typeface="+mj-lt"/>
              <a:buAutoNum type="arabicPeriod"/>
            </a:pPr>
            <a:r>
              <a:rPr lang="es-ES" b="1" dirty="0"/>
              <a:t>Actualización Constante:</a:t>
            </a:r>
            <a:r>
              <a:rPr lang="es-ES" dirty="0"/>
              <a:t> Asegura que la información esté siempre actualizada en el CRM.</a:t>
            </a:r>
          </a:p>
          <a:p>
            <a:r>
              <a:rPr lang="es-ES" b="1" dirty="0"/>
              <a:t>Integración de Inteligencia Artificial</a:t>
            </a:r>
            <a:endParaRPr lang="es-ES" dirty="0"/>
          </a:p>
          <a:p>
            <a:pPr>
              <a:buFont typeface="Arial" panose="020B0604020202020204" pitchFamily="34" charset="0"/>
              <a:buChar char="•"/>
            </a:pPr>
            <a:r>
              <a:rPr lang="es-ES" b="1" dirty="0"/>
              <a:t>Asistente Inteligente Basado en </a:t>
            </a:r>
            <a:r>
              <a:rPr lang="es-ES" b="1" dirty="0" err="1"/>
              <a:t>ChatGPT</a:t>
            </a:r>
            <a:r>
              <a:rPr lang="es-ES" b="1" dirty="0"/>
              <a:t>:</a:t>
            </a:r>
            <a:endParaRPr lang="es-ES" dirty="0"/>
          </a:p>
          <a:p>
            <a:pPr marL="742950" lvl="1" indent="-285750">
              <a:buFont typeface="Arial" panose="020B0604020202020204" pitchFamily="34" charset="0"/>
              <a:buChar char="•"/>
            </a:pPr>
            <a:r>
              <a:rPr lang="es-ES" b="1" dirty="0"/>
              <a:t>Objetivos:</a:t>
            </a:r>
            <a:endParaRPr lang="es-ES" dirty="0"/>
          </a:p>
          <a:p>
            <a:pPr marL="1143000" lvl="2" indent="-228600">
              <a:buFont typeface="Arial" panose="020B0604020202020204" pitchFamily="34" charset="0"/>
              <a:buChar char="•"/>
            </a:pPr>
            <a:r>
              <a:rPr lang="es-ES" dirty="0"/>
              <a:t>Mejorar la experiencia del cliente al reportar incidencias.</a:t>
            </a:r>
          </a:p>
          <a:p>
            <a:pPr marL="1143000" lvl="2" indent="-228600">
              <a:buFont typeface="Arial" panose="020B0604020202020204" pitchFamily="34" charset="0"/>
              <a:buChar char="•"/>
            </a:pPr>
            <a:r>
              <a:rPr lang="es-ES" dirty="0"/>
              <a:t>Recopilar información detallada para agilizar el proceso de soporte.</a:t>
            </a:r>
          </a:p>
          <a:p>
            <a:pPr marL="742950" lvl="1" indent="-285750">
              <a:buFont typeface="Arial" panose="020B0604020202020204" pitchFamily="34" charset="0"/>
              <a:buChar char="•"/>
            </a:pPr>
            <a:r>
              <a:rPr lang="es-ES" b="1" dirty="0"/>
              <a:t>Implementación:</a:t>
            </a:r>
            <a:endParaRPr lang="es-ES" dirty="0"/>
          </a:p>
          <a:p>
            <a:pPr marL="1143000" lvl="2" indent="-228600">
              <a:buFont typeface="Arial" panose="020B0604020202020204" pitchFamily="34" charset="0"/>
              <a:buChar char="•"/>
            </a:pPr>
            <a:r>
              <a:rPr lang="es-ES" b="1" dirty="0"/>
              <a:t>Integración con </a:t>
            </a:r>
            <a:r>
              <a:rPr lang="es-ES" b="1" dirty="0" err="1"/>
              <a:t>OpenAI</a:t>
            </a:r>
            <a:r>
              <a:rPr lang="es-ES" b="1" dirty="0"/>
              <a:t> API:</a:t>
            </a:r>
            <a:r>
              <a:rPr lang="es-ES" dirty="0"/>
              <a:t> Configuración segura para conectar con el modelo de </a:t>
            </a:r>
            <a:r>
              <a:rPr lang="es-ES" dirty="0" err="1"/>
              <a:t>ChatGPT</a:t>
            </a:r>
            <a:r>
              <a:rPr lang="es-ES" dirty="0"/>
              <a:t>.</a:t>
            </a:r>
          </a:p>
          <a:p>
            <a:pPr marL="1143000" lvl="2" indent="-228600">
              <a:buFont typeface="Arial" panose="020B0604020202020204" pitchFamily="34" charset="0"/>
              <a:buChar char="•"/>
            </a:pPr>
            <a:r>
              <a:rPr lang="es-ES" b="1" dirty="0"/>
              <a:t>Contextualización:</a:t>
            </a:r>
            <a:r>
              <a:rPr lang="es-ES" dirty="0"/>
              <a:t> Personalización del asistente con información específica de MENTOR ITPLUS LTDA.</a:t>
            </a:r>
          </a:p>
          <a:p>
            <a:pPr marL="1143000" lvl="2" indent="-228600">
              <a:buFont typeface="Arial" panose="020B0604020202020204" pitchFamily="34" charset="0"/>
              <a:buChar char="•"/>
            </a:pPr>
            <a:r>
              <a:rPr lang="es-ES" b="1" dirty="0"/>
              <a:t>Flujo de Interacción:</a:t>
            </a:r>
            <a:endParaRPr lang="es-ES" dirty="0"/>
          </a:p>
          <a:p>
            <a:pPr marL="1600200" lvl="3" indent="-228600">
              <a:buFont typeface="Arial" panose="020B0604020202020204" pitchFamily="34" charset="0"/>
              <a:buChar char="•"/>
            </a:pPr>
            <a:r>
              <a:rPr lang="es-ES" dirty="0"/>
              <a:t>El cliente inicia un chat al crear un ticket.</a:t>
            </a:r>
          </a:p>
          <a:p>
            <a:pPr marL="1600200" lvl="3" indent="-228600">
              <a:buFont typeface="Arial" panose="020B0604020202020204" pitchFamily="34" charset="0"/>
              <a:buChar char="•"/>
            </a:pPr>
            <a:r>
              <a:rPr lang="es-ES" dirty="0"/>
              <a:t>El asistente hace preguntas relevantes para obtener detalles precisos.</a:t>
            </a:r>
          </a:p>
          <a:p>
            <a:pPr marL="1600200" lvl="3" indent="-228600">
              <a:buFont typeface="Arial" panose="020B0604020202020204" pitchFamily="34" charset="0"/>
              <a:buChar char="•"/>
            </a:pPr>
            <a:r>
              <a:rPr lang="es-ES" dirty="0"/>
              <a:t>Genera un resumen estructurado adjunto al ticket.</a:t>
            </a:r>
          </a:p>
          <a:p>
            <a:pPr>
              <a:buFont typeface="Arial" panose="020B0604020202020204" pitchFamily="34" charset="0"/>
              <a:buChar char="•"/>
            </a:pPr>
            <a:r>
              <a:rPr lang="es-ES" b="1" dirty="0"/>
              <a:t>Beneficios:</a:t>
            </a:r>
            <a:endParaRPr lang="es-ES" dirty="0"/>
          </a:p>
          <a:p>
            <a:pPr marL="742950" lvl="1" indent="-285750">
              <a:buFont typeface="Arial" panose="020B0604020202020204" pitchFamily="34" charset="0"/>
              <a:buChar char="•"/>
            </a:pPr>
            <a:r>
              <a:rPr lang="es-ES" b="1" dirty="0"/>
              <a:t>Eficiencia Operativa:</a:t>
            </a:r>
            <a:r>
              <a:rPr lang="es-ES" dirty="0"/>
              <a:t> Reducción de tiempos en la recopilación de información.</a:t>
            </a:r>
          </a:p>
          <a:p>
            <a:pPr marL="742950" lvl="1" indent="-285750">
              <a:buFont typeface="Arial" panose="020B0604020202020204" pitchFamily="34" charset="0"/>
              <a:buChar char="•"/>
            </a:pPr>
            <a:r>
              <a:rPr lang="es-ES" b="1" dirty="0"/>
              <a:t>Satisfacción del Cliente:</a:t>
            </a:r>
            <a:r>
              <a:rPr lang="es-ES" dirty="0"/>
              <a:t> Experiencia interactiva y respuesta inmediata.</a:t>
            </a:r>
          </a:p>
          <a:p>
            <a:pPr marL="742950" lvl="1" indent="-285750">
              <a:buFont typeface="Arial" panose="020B0604020202020204" pitchFamily="34" charset="0"/>
              <a:buChar char="•"/>
            </a:pPr>
            <a:r>
              <a:rPr lang="es-ES" b="1" dirty="0"/>
              <a:t>Optimización del Soporte Técnico:</a:t>
            </a:r>
            <a:r>
              <a:rPr lang="es-ES" dirty="0"/>
              <a:t> Los desarrolladores reciben tickets con información completa.</a:t>
            </a:r>
          </a:p>
          <a:p>
            <a:r>
              <a:rPr lang="es-ES" b="1" dirty="0"/>
              <a:t>Tecnologías Utilizadas</a:t>
            </a:r>
            <a:endParaRPr lang="es-ES" dirty="0"/>
          </a:p>
          <a:p>
            <a:pPr>
              <a:buFont typeface="Arial" panose="020B0604020202020204" pitchFamily="34" charset="0"/>
              <a:buChar char="•"/>
            </a:pPr>
            <a:r>
              <a:rPr lang="es-ES" b="1" dirty="0" err="1"/>
              <a:t>Backend</a:t>
            </a:r>
            <a:r>
              <a:rPr lang="es-ES" b="1" dirty="0"/>
              <a:t>:</a:t>
            </a:r>
            <a:endParaRPr lang="es-ES" dirty="0"/>
          </a:p>
          <a:p>
            <a:pPr marL="742950" lvl="1" indent="-285750">
              <a:buFont typeface="Arial" panose="020B0604020202020204" pitchFamily="34" charset="0"/>
              <a:buChar char="•"/>
            </a:pPr>
            <a:r>
              <a:rPr lang="es-ES" b="1" dirty="0"/>
              <a:t>Framework Laravel (PHP):</a:t>
            </a:r>
            <a:r>
              <a:rPr lang="es-ES" dirty="0"/>
              <a:t> Proporciona una estructura robusta y escalable basada en MVC.</a:t>
            </a:r>
          </a:p>
          <a:p>
            <a:pPr marL="742950" lvl="1" indent="-285750">
              <a:buFont typeface="Arial" panose="020B0604020202020204" pitchFamily="34" charset="0"/>
              <a:buChar char="•"/>
            </a:pPr>
            <a:r>
              <a:rPr lang="es-ES" b="1" dirty="0"/>
              <a:t>Ventajas:</a:t>
            </a:r>
            <a:endParaRPr lang="es-ES" dirty="0"/>
          </a:p>
          <a:p>
            <a:pPr marL="1143000" lvl="2" indent="-228600">
              <a:buFont typeface="Arial" panose="020B0604020202020204" pitchFamily="34" charset="0"/>
              <a:buChar char="•"/>
            </a:pPr>
            <a:r>
              <a:rPr lang="es-ES" dirty="0"/>
              <a:t>Amplio ecosistema de paquetes y bibliotecas.</a:t>
            </a:r>
          </a:p>
          <a:p>
            <a:pPr marL="1143000" lvl="2" indent="-228600">
              <a:buFont typeface="Arial" panose="020B0604020202020204" pitchFamily="34" charset="0"/>
              <a:buChar char="•"/>
            </a:pPr>
            <a:r>
              <a:rPr lang="es-ES" dirty="0"/>
              <a:t>Seguridad integrada y facilidad de integración con </a:t>
            </a:r>
            <a:r>
              <a:rPr lang="es-ES" dirty="0" err="1"/>
              <a:t>APIs</a:t>
            </a:r>
            <a:r>
              <a:rPr lang="es-ES" dirty="0"/>
              <a:t>.</a:t>
            </a:r>
          </a:p>
          <a:p>
            <a:pPr>
              <a:buFont typeface="Arial" panose="020B0604020202020204" pitchFamily="34" charset="0"/>
              <a:buChar char="•"/>
            </a:pPr>
            <a:r>
              <a:rPr lang="es-ES" b="1" dirty="0"/>
              <a:t>Base de Datos:</a:t>
            </a:r>
            <a:endParaRPr lang="es-ES" dirty="0"/>
          </a:p>
          <a:p>
            <a:pPr marL="742950" lvl="1" indent="-285750">
              <a:buFont typeface="Arial" panose="020B0604020202020204" pitchFamily="34" charset="0"/>
              <a:buChar char="•"/>
            </a:pPr>
            <a:r>
              <a:rPr lang="es-ES" b="1" dirty="0"/>
              <a:t>MySQL:</a:t>
            </a:r>
            <a:r>
              <a:rPr lang="es-ES" dirty="0"/>
              <a:t> Sistema de gestión de bases de datos relacional confiable y de alto rendimiento.</a:t>
            </a:r>
          </a:p>
          <a:p>
            <a:pPr marL="742950" lvl="1" indent="-285750">
              <a:buFont typeface="Arial" panose="020B0604020202020204" pitchFamily="34" charset="0"/>
              <a:buChar char="•"/>
            </a:pPr>
            <a:r>
              <a:rPr lang="es-ES" b="1" dirty="0"/>
              <a:t>Características:</a:t>
            </a:r>
            <a:endParaRPr lang="es-ES" dirty="0"/>
          </a:p>
          <a:p>
            <a:pPr marL="1143000" lvl="2" indent="-228600">
              <a:buFont typeface="Arial" panose="020B0604020202020204" pitchFamily="34" charset="0"/>
              <a:buChar char="•"/>
            </a:pPr>
            <a:r>
              <a:rPr lang="es-ES" dirty="0"/>
              <a:t>Soporte para transacciones y procedimientos almacenados.</a:t>
            </a:r>
          </a:p>
          <a:p>
            <a:pPr marL="1143000" lvl="2" indent="-228600">
              <a:buFont typeface="Arial" panose="020B0604020202020204" pitchFamily="34" charset="0"/>
              <a:buChar char="•"/>
            </a:pPr>
            <a:r>
              <a:rPr lang="es-ES" dirty="0"/>
              <a:t>Integración perfecta con </a:t>
            </a:r>
            <a:r>
              <a:rPr lang="es-ES" dirty="0" err="1"/>
              <a:t>Eloquent</a:t>
            </a:r>
            <a:r>
              <a:rPr lang="es-ES" dirty="0"/>
              <a:t> ORM de Laravel.</a:t>
            </a:r>
          </a:p>
          <a:p>
            <a:pPr>
              <a:buFont typeface="Arial" panose="020B0604020202020204" pitchFamily="34" charset="0"/>
              <a:buChar char="•"/>
            </a:pPr>
            <a:r>
              <a:rPr lang="es-ES" b="1" dirty="0" err="1"/>
              <a:t>Frontend</a:t>
            </a:r>
            <a:r>
              <a:rPr lang="es-ES" b="1" dirty="0"/>
              <a:t>:</a:t>
            </a:r>
            <a:endParaRPr lang="es-ES" dirty="0"/>
          </a:p>
          <a:p>
            <a:pPr marL="742950" lvl="1" indent="-285750">
              <a:buFont typeface="Arial" panose="020B0604020202020204" pitchFamily="34" charset="0"/>
              <a:buChar char="•"/>
            </a:pPr>
            <a:r>
              <a:rPr lang="es-ES" b="1" dirty="0"/>
              <a:t>HTML5, CSS3, JavaScript:</a:t>
            </a:r>
            <a:endParaRPr lang="es-ES" dirty="0"/>
          </a:p>
          <a:p>
            <a:pPr marL="1143000" lvl="2" indent="-228600">
              <a:buFont typeface="Arial" panose="020B0604020202020204" pitchFamily="34" charset="0"/>
              <a:buChar char="•"/>
            </a:pPr>
            <a:r>
              <a:rPr lang="es-ES" dirty="0"/>
              <a:t>Estructura y estilo de las interfaces.</a:t>
            </a:r>
          </a:p>
          <a:p>
            <a:pPr marL="1143000" lvl="2" indent="-228600">
              <a:buFont typeface="Arial" panose="020B0604020202020204" pitchFamily="34" charset="0"/>
              <a:buChar char="•"/>
            </a:pPr>
            <a:r>
              <a:rPr lang="es-ES" dirty="0"/>
              <a:t>Interactividad y dinamismo en el lado del cliente.</a:t>
            </a:r>
          </a:p>
          <a:p>
            <a:pPr marL="742950" lvl="1" indent="-285750">
              <a:buFont typeface="Arial" panose="020B0604020202020204" pitchFamily="34" charset="0"/>
              <a:buChar char="•"/>
            </a:pPr>
            <a:r>
              <a:rPr lang="es-ES" b="1" dirty="0" err="1"/>
              <a:t>Tailwind</a:t>
            </a:r>
            <a:r>
              <a:rPr lang="es-ES" b="1" dirty="0"/>
              <a:t> CSS y Bootstrap:</a:t>
            </a:r>
            <a:endParaRPr lang="es-ES" dirty="0"/>
          </a:p>
          <a:p>
            <a:pPr marL="1143000" lvl="2" indent="-228600">
              <a:buFont typeface="Arial" panose="020B0604020202020204" pitchFamily="34" charset="0"/>
              <a:buChar char="•"/>
            </a:pPr>
            <a:r>
              <a:rPr lang="es-ES" dirty="0" err="1"/>
              <a:t>Frameworks</a:t>
            </a:r>
            <a:r>
              <a:rPr lang="es-ES" dirty="0"/>
              <a:t> CSS para diseño responsivo y componentes predefinidos.</a:t>
            </a:r>
          </a:p>
          <a:p>
            <a:pPr marL="1143000" lvl="2" indent="-228600">
              <a:buFont typeface="Arial" panose="020B0604020202020204" pitchFamily="34" charset="0"/>
              <a:buChar char="•"/>
            </a:pPr>
            <a:r>
              <a:rPr lang="es-ES" dirty="0"/>
              <a:t>Aceleran el desarrollo y aseguran una apariencia consistente.</a:t>
            </a:r>
          </a:p>
          <a:p>
            <a:pPr>
              <a:buFont typeface="Arial" panose="020B0604020202020204" pitchFamily="34" charset="0"/>
              <a:buChar char="•"/>
            </a:pPr>
            <a:r>
              <a:rPr lang="es-ES" b="1" dirty="0"/>
              <a:t>Bibliotecas y Herramientas Adicionales:</a:t>
            </a:r>
            <a:endParaRPr lang="es-ES" dirty="0"/>
          </a:p>
          <a:p>
            <a:pPr marL="742950" lvl="1" indent="-285750">
              <a:buFont typeface="Arial" panose="020B0604020202020204" pitchFamily="34" charset="0"/>
              <a:buChar char="•"/>
            </a:pPr>
            <a:r>
              <a:rPr lang="es-ES" b="1" dirty="0"/>
              <a:t>Axios o </a:t>
            </a:r>
            <a:r>
              <a:rPr lang="es-ES" b="1" dirty="0" err="1"/>
              <a:t>Fetch</a:t>
            </a:r>
            <a:r>
              <a:rPr lang="es-ES" b="1" dirty="0"/>
              <a:t> API:</a:t>
            </a:r>
            <a:r>
              <a:rPr lang="es-ES" dirty="0"/>
              <a:t> Para realizar solicitudes HTTP asíncronas desde el </a:t>
            </a:r>
            <a:r>
              <a:rPr lang="es-ES" dirty="0" err="1"/>
              <a:t>frontend</a:t>
            </a:r>
            <a:r>
              <a:rPr lang="es-ES" dirty="0"/>
              <a:t>.</a:t>
            </a:r>
          </a:p>
          <a:p>
            <a:pPr marL="742950" lvl="1" indent="-285750">
              <a:buFont typeface="Arial" panose="020B0604020202020204" pitchFamily="34" charset="0"/>
              <a:buChar char="•"/>
            </a:pPr>
            <a:r>
              <a:rPr lang="es-ES" b="1" dirty="0"/>
              <a:t>Chart.js o D3.js:</a:t>
            </a:r>
            <a:r>
              <a:rPr lang="es-ES" dirty="0"/>
              <a:t> Generación de gráficos interactivos en el </a:t>
            </a:r>
            <a:r>
              <a:rPr lang="es-ES" dirty="0" err="1"/>
              <a:t>dashboard</a:t>
            </a:r>
            <a:r>
              <a:rPr lang="es-ES" dirty="0"/>
              <a:t>.</a:t>
            </a:r>
          </a:p>
          <a:p>
            <a:pPr marL="742950" lvl="1" indent="-285750">
              <a:buFont typeface="Arial" panose="020B0604020202020204" pitchFamily="34" charset="0"/>
              <a:buChar char="•"/>
            </a:pPr>
            <a:r>
              <a:rPr lang="es-ES" b="1" dirty="0"/>
              <a:t>Google </a:t>
            </a:r>
            <a:r>
              <a:rPr lang="es-ES" b="1" dirty="0" err="1"/>
              <a:t>reCAPTCHA</a:t>
            </a:r>
            <a:r>
              <a:rPr lang="es-ES" b="1" dirty="0"/>
              <a:t>:</a:t>
            </a:r>
            <a:r>
              <a:rPr lang="es-ES" dirty="0"/>
              <a:t> Mejora la seguridad en formularios de autenticación.</a:t>
            </a:r>
          </a:p>
          <a:p>
            <a:pPr>
              <a:buFont typeface="Arial" panose="020B0604020202020204" pitchFamily="34" charset="0"/>
              <a:buChar char="•"/>
            </a:pPr>
            <a:r>
              <a:rPr lang="es-ES" b="1" dirty="0"/>
              <a:t>Herramientas de Desarrollo:</a:t>
            </a:r>
            <a:endParaRPr lang="es-ES" dirty="0"/>
          </a:p>
          <a:p>
            <a:pPr marL="742950" lvl="1" indent="-285750">
              <a:buFont typeface="Arial" panose="020B0604020202020204" pitchFamily="34" charset="0"/>
              <a:buChar char="•"/>
            </a:pPr>
            <a:r>
              <a:rPr lang="es-ES" b="1" dirty="0" err="1"/>
              <a:t>Composer</a:t>
            </a:r>
            <a:r>
              <a:rPr lang="es-ES" b="1" dirty="0"/>
              <a:t>:</a:t>
            </a:r>
            <a:r>
              <a:rPr lang="es-ES" dirty="0"/>
              <a:t> Gestión de dependencias en PHP.</a:t>
            </a:r>
          </a:p>
          <a:p>
            <a:pPr marL="742950" lvl="1" indent="-285750">
              <a:buFont typeface="Arial" panose="020B0604020202020204" pitchFamily="34" charset="0"/>
              <a:buChar char="•"/>
            </a:pPr>
            <a:r>
              <a:rPr lang="es-ES" b="1" dirty="0"/>
              <a:t>NPM:</a:t>
            </a:r>
            <a:r>
              <a:rPr lang="es-ES" dirty="0"/>
              <a:t> Gestión de paquetes de JavaScript.</a:t>
            </a:r>
          </a:p>
          <a:p>
            <a:pPr marL="742950" lvl="1" indent="-285750">
              <a:buFont typeface="Arial" panose="020B0604020202020204" pitchFamily="34" charset="0"/>
              <a:buChar char="•"/>
            </a:pPr>
            <a:r>
              <a:rPr lang="es-ES" b="1" dirty="0"/>
              <a:t>Git:</a:t>
            </a:r>
            <a:r>
              <a:rPr lang="es-ES" dirty="0"/>
              <a:t> Control de versiones para colaboración y mantenimiento.</a:t>
            </a:r>
          </a:p>
          <a:p>
            <a:pPr marL="742950" lvl="1" indent="-285750">
              <a:buFont typeface="Arial" panose="020B0604020202020204" pitchFamily="34" charset="0"/>
              <a:buChar char="•"/>
            </a:pPr>
            <a:r>
              <a:rPr lang="es-ES" b="1" dirty="0"/>
              <a:t>Entornos de Desarrollo Integrado (IDE):</a:t>
            </a:r>
            <a:r>
              <a:rPr lang="es-ES" dirty="0"/>
              <a:t> Visual Studio </a:t>
            </a:r>
            <a:r>
              <a:rPr lang="es-ES" dirty="0" err="1"/>
              <a:t>Code</a:t>
            </a:r>
            <a:r>
              <a:rPr lang="es-ES" dirty="0"/>
              <a:t>, </a:t>
            </a:r>
            <a:r>
              <a:rPr lang="es-ES" dirty="0" err="1"/>
              <a:t>PHPStorm</a:t>
            </a:r>
            <a:r>
              <a:rPr lang="es-ES" dirty="0"/>
              <a:t>, entre otros.</a:t>
            </a:r>
          </a:p>
          <a:p>
            <a:pPr>
              <a:buFont typeface="Arial" panose="020B0604020202020204" pitchFamily="34" charset="0"/>
              <a:buChar char="•"/>
            </a:pPr>
            <a:r>
              <a:rPr lang="es-ES" b="1" dirty="0"/>
              <a:t>Servicios y Plataformas:</a:t>
            </a:r>
            <a:endParaRPr lang="es-ES" dirty="0"/>
          </a:p>
          <a:p>
            <a:pPr marL="742950" lvl="1" indent="-285750">
              <a:buFont typeface="Arial" panose="020B0604020202020204" pitchFamily="34" charset="0"/>
              <a:buChar char="•"/>
            </a:pPr>
            <a:r>
              <a:rPr lang="es-ES" b="1" dirty="0"/>
              <a:t>Servicios de Correo Electrónico:</a:t>
            </a:r>
            <a:r>
              <a:rPr lang="es-ES" dirty="0"/>
              <a:t> SMTP, </a:t>
            </a:r>
            <a:r>
              <a:rPr lang="es-ES" dirty="0" err="1"/>
              <a:t>SendGrid</a:t>
            </a:r>
            <a:r>
              <a:rPr lang="es-ES" dirty="0"/>
              <a:t> o </a:t>
            </a:r>
            <a:r>
              <a:rPr lang="es-ES" dirty="0" err="1"/>
              <a:t>Mailgun</a:t>
            </a:r>
            <a:r>
              <a:rPr lang="es-ES" dirty="0"/>
              <a:t> para notificaciones.</a:t>
            </a:r>
          </a:p>
          <a:p>
            <a:pPr marL="742950" lvl="1" indent="-285750">
              <a:buFont typeface="Arial" panose="020B0604020202020204" pitchFamily="34" charset="0"/>
              <a:buChar char="•"/>
            </a:pPr>
            <a:r>
              <a:rPr lang="es-ES" b="1" dirty="0"/>
              <a:t>Hosting y Gestión:</a:t>
            </a:r>
            <a:r>
              <a:rPr lang="es-ES" dirty="0"/>
              <a:t> WHM y </a:t>
            </a:r>
            <a:r>
              <a:rPr lang="es-ES" dirty="0" err="1"/>
              <a:t>cPanel</a:t>
            </a:r>
            <a:r>
              <a:rPr lang="es-ES" dirty="0"/>
              <a:t> para administración de servidores y aplicaciones.</a:t>
            </a:r>
          </a:p>
          <a:p>
            <a:pPr marL="742950" lvl="1" indent="-285750">
              <a:buFont typeface="Arial" panose="020B0604020202020204" pitchFamily="34" charset="0"/>
              <a:buChar char="•"/>
            </a:pPr>
            <a:r>
              <a:rPr lang="es-ES" b="1" dirty="0"/>
              <a:t>Seguridad:</a:t>
            </a:r>
            <a:r>
              <a:rPr lang="es-ES" dirty="0"/>
              <a:t> Certificados SSL para encriptación y medidas contra vulnerabilidades.</a:t>
            </a:r>
          </a:p>
          <a:p>
            <a:r>
              <a:rPr lang="es-ES" b="1" dirty="0"/>
              <a:t>Diseño de la Base de Datos</a:t>
            </a:r>
            <a:endParaRPr lang="es-ES" dirty="0"/>
          </a:p>
          <a:p>
            <a:pPr>
              <a:buFont typeface="Arial" panose="020B0604020202020204" pitchFamily="34" charset="0"/>
              <a:buChar char="•"/>
            </a:pPr>
            <a:r>
              <a:rPr lang="es-ES" b="1" dirty="0"/>
              <a:t>Estructura Relacional:</a:t>
            </a:r>
            <a:endParaRPr lang="es-ES" dirty="0"/>
          </a:p>
          <a:p>
            <a:pPr marL="742950" lvl="1" indent="-285750">
              <a:buFont typeface="Arial" panose="020B0604020202020204" pitchFamily="34" charset="0"/>
              <a:buChar char="•"/>
            </a:pPr>
            <a:r>
              <a:rPr lang="es-ES" b="1" dirty="0"/>
              <a:t>Tablas Principales:</a:t>
            </a:r>
            <a:endParaRPr lang="es-ES" dirty="0"/>
          </a:p>
          <a:p>
            <a:pPr marL="1143000" lvl="2" indent="-228600">
              <a:buFont typeface="Arial" panose="020B0604020202020204" pitchFamily="34" charset="0"/>
              <a:buChar char="•"/>
            </a:pPr>
            <a:r>
              <a:rPr lang="es-ES" b="1" dirty="0"/>
              <a:t>Usuarios:</a:t>
            </a:r>
            <a:r>
              <a:rPr lang="es-ES" dirty="0"/>
              <a:t> Información de usuarios y roles.</a:t>
            </a:r>
          </a:p>
          <a:p>
            <a:pPr marL="1143000" lvl="2" indent="-228600">
              <a:buFont typeface="Arial" panose="020B0604020202020204" pitchFamily="34" charset="0"/>
              <a:buChar char="•"/>
            </a:pPr>
            <a:r>
              <a:rPr lang="es-ES" b="1" dirty="0"/>
              <a:t>Empresas y Sucursales:</a:t>
            </a:r>
            <a:r>
              <a:rPr lang="es-ES" dirty="0"/>
              <a:t> Datos de las empresas clientes y sus ubicaciones.</a:t>
            </a:r>
          </a:p>
          <a:p>
            <a:pPr marL="1143000" lvl="2" indent="-228600">
              <a:buFont typeface="Arial" panose="020B0604020202020204" pitchFamily="34" charset="0"/>
              <a:buChar char="•"/>
            </a:pPr>
            <a:r>
              <a:rPr lang="es-ES" b="1" dirty="0"/>
              <a:t>Tickets de Soporte:</a:t>
            </a:r>
            <a:r>
              <a:rPr lang="es-ES" dirty="0"/>
              <a:t> Detalles de incidencias reportadas.</a:t>
            </a:r>
          </a:p>
          <a:p>
            <a:pPr marL="1143000" lvl="2" indent="-228600">
              <a:buFont typeface="Arial" panose="020B0604020202020204" pitchFamily="34" charset="0"/>
              <a:buChar char="•"/>
            </a:pPr>
            <a:r>
              <a:rPr lang="es-ES" b="1" dirty="0"/>
              <a:t>Roles y Permisos:</a:t>
            </a:r>
            <a:r>
              <a:rPr lang="es-ES" dirty="0"/>
              <a:t> Control de acceso y autenticación.</a:t>
            </a:r>
          </a:p>
          <a:p>
            <a:pPr marL="1143000" lvl="2" indent="-228600">
              <a:buFont typeface="Arial" panose="020B0604020202020204" pitchFamily="34" charset="0"/>
              <a:buChar char="•"/>
            </a:pPr>
            <a:r>
              <a:rPr lang="es-ES" b="1" dirty="0"/>
              <a:t>Historial de Interacciones:</a:t>
            </a:r>
            <a:r>
              <a:rPr lang="es-ES" dirty="0"/>
              <a:t> Registro de comunicaciones y acciones.</a:t>
            </a:r>
          </a:p>
          <a:p>
            <a:pPr>
              <a:buFont typeface="Arial" panose="020B0604020202020204" pitchFamily="34" charset="0"/>
              <a:buChar char="•"/>
            </a:pPr>
            <a:r>
              <a:rPr lang="es-ES" b="1" dirty="0"/>
              <a:t>Relaciones Clave:</a:t>
            </a:r>
            <a:endParaRPr lang="es-ES" dirty="0"/>
          </a:p>
          <a:p>
            <a:pPr marL="742950" lvl="1" indent="-285750">
              <a:buFont typeface="Arial" panose="020B0604020202020204" pitchFamily="34" charset="0"/>
              <a:buChar char="•"/>
            </a:pPr>
            <a:r>
              <a:rPr lang="es-ES" b="1" dirty="0"/>
              <a:t>Usuarios y Roles:</a:t>
            </a:r>
            <a:r>
              <a:rPr lang="es-ES" dirty="0"/>
              <a:t> Cada usuario está asociado a un rol que define sus permisos.</a:t>
            </a:r>
          </a:p>
          <a:p>
            <a:pPr marL="742950" lvl="1" indent="-285750">
              <a:buFont typeface="Arial" panose="020B0604020202020204" pitchFamily="34" charset="0"/>
              <a:buChar char="•"/>
            </a:pPr>
            <a:r>
              <a:rPr lang="es-ES" b="1" dirty="0"/>
              <a:t>Tickets y Usuarios:</a:t>
            </a:r>
            <a:r>
              <a:rPr lang="es-ES" dirty="0"/>
              <a:t> Los tickets están vinculados al cliente que los creó y al desarrollador asignado.</a:t>
            </a:r>
          </a:p>
          <a:p>
            <a:pPr marL="742950" lvl="1" indent="-285750">
              <a:buFont typeface="Arial" panose="020B0604020202020204" pitchFamily="34" charset="0"/>
              <a:buChar char="•"/>
            </a:pPr>
            <a:r>
              <a:rPr lang="es-ES" b="1" dirty="0"/>
              <a:t>Empresas y Sucursales:</a:t>
            </a:r>
            <a:r>
              <a:rPr lang="es-ES" dirty="0"/>
              <a:t> Las empresas pueden tener múltiples sucursales, con sus respectivas direcciones.</a:t>
            </a:r>
          </a:p>
          <a:p>
            <a:pPr>
              <a:buFont typeface="Arial" panose="020B0604020202020204" pitchFamily="34" charset="0"/>
              <a:buChar char="•"/>
            </a:pPr>
            <a:r>
              <a:rPr lang="es-ES" b="1" dirty="0"/>
              <a:t>Optimización y Seguridad:</a:t>
            </a:r>
            <a:endParaRPr lang="es-ES" dirty="0"/>
          </a:p>
          <a:p>
            <a:pPr marL="742950" lvl="1" indent="-285750">
              <a:buFont typeface="Arial" panose="020B0604020202020204" pitchFamily="34" charset="0"/>
              <a:buChar char="•"/>
            </a:pPr>
            <a:r>
              <a:rPr lang="es-ES" b="1" dirty="0"/>
              <a:t>Índices y Claves Foráneas:</a:t>
            </a:r>
            <a:r>
              <a:rPr lang="es-ES" dirty="0"/>
              <a:t> Para mejorar el rendimiento en consultas y mantener la integridad referencial.</a:t>
            </a:r>
          </a:p>
          <a:p>
            <a:pPr marL="742950" lvl="1" indent="-285750">
              <a:buFont typeface="Arial" panose="020B0604020202020204" pitchFamily="34" charset="0"/>
              <a:buChar char="•"/>
            </a:pPr>
            <a:r>
              <a:rPr lang="es-ES" b="1" dirty="0"/>
              <a:t>Cifrado de Datos Sensibles:</a:t>
            </a:r>
            <a:r>
              <a:rPr lang="es-ES" dirty="0"/>
              <a:t> Protección de contraseñas y datos confidenciales.</a:t>
            </a:r>
          </a:p>
          <a:p>
            <a:pPr marL="742950" lvl="1" indent="-285750">
              <a:buFont typeface="Arial" panose="020B0604020202020204" pitchFamily="34" charset="0"/>
              <a:buChar char="•"/>
            </a:pPr>
            <a:r>
              <a:rPr lang="es-ES" b="1" dirty="0"/>
              <a:t>Auditoría:</a:t>
            </a:r>
            <a:r>
              <a:rPr lang="es-ES" dirty="0"/>
              <a:t> Registro de cambios y acciones para seguimiento y cumplimiento de normativas.</a:t>
            </a:r>
          </a:p>
          <a:p>
            <a:r>
              <a:rPr lang="es-ES" b="1" dirty="0"/>
              <a:t>Proceso de Desarrollo</a:t>
            </a:r>
            <a:endParaRPr lang="es-ES" dirty="0"/>
          </a:p>
          <a:p>
            <a:pPr>
              <a:buFont typeface="Arial" panose="020B0604020202020204" pitchFamily="34" charset="0"/>
              <a:buChar char="•"/>
            </a:pPr>
            <a:r>
              <a:rPr lang="es-ES" b="1" dirty="0"/>
              <a:t>Fases del Desarrollo:</a:t>
            </a:r>
            <a:endParaRPr lang="es-ES" dirty="0"/>
          </a:p>
          <a:p>
            <a:pPr marL="742950" lvl="1" indent="-285750">
              <a:buFont typeface="Arial" panose="020B0604020202020204" pitchFamily="34" charset="0"/>
              <a:buChar char="•"/>
            </a:pPr>
            <a:r>
              <a:rPr lang="es-ES" b="1" dirty="0"/>
              <a:t>Planificación y Análisis:</a:t>
            </a:r>
            <a:endParaRPr lang="es-ES" dirty="0"/>
          </a:p>
          <a:p>
            <a:pPr marL="1143000" lvl="2" indent="-228600">
              <a:buFont typeface="Arial" panose="020B0604020202020204" pitchFamily="34" charset="0"/>
              <a:buChar char="•"/>
            </a:pPr>
            <a:r>
              <a:rPr lang="es-ES" dirty="0"/>
              <a:t>Recolección de requisitos y definición del alcance.</a:t>
            </a:r>
          </a:p>
          <a:p>
            <a:pPr marL="1143000" lvl="2" indent="-228600">
              <a:buFont typeface="Arial" panose="020B0604020202020204" pitchFamily="34" charset="0"/>
              <a:buChar char="•"/>
            </a:pPr>
            <a:r>
              <a:rPr lang="es-ES" dirty="0"/>
              <a:t>Diseño del modelo de datos y arquitectura del sistema.</a:t>
            </a:r>
          </a:p>
          <a:p>
            <a:pPr marL="742950" lvl="1" indent="-285750">
              <a:buFont typeface="Arial" panose="020B0604020202020204" pitchFamily="34" charset="0"/>
              <a:buChar char="•"/>
            </a:pPr>
            <a:r>
              <a:rPr lang="es-ES" b="1" dirty="0"/>
              <a:t>Desarrollo e Implementación:</a:t>
            </a:r>
            <a:endParaRPr lang="es-ES" dirty="0"/>
          </a:p>
          <a:p>
            <a:pPr marL="1143000" lvl="2" indent="-228600">
              <a:buFont typeface="Arial" panose="020B0604020202020204" pitchFamily="34" charset="0"/>
              <a:buChar char="•"/>
            </a:pPr>
            <a:r>
              <a:rPr lang="es-ES" dirty="0"/>
              <a:t>Desarrollo iterativo siguiendo los </a:t>
            </a:r>
            <a:r>
              <a:rPr lang="es-ES" dirty="0" err="1"/>
              <a:t>sprints</a:t>
            </a:r>
            <a:r>
              <a:rPr lang="es-ES" dirty="0"/>
              <a:t> definidos en Scrum.</a:t>
            </a:r>
          </a:p>
          <a:p>
            <a:pPr marL="1143000" lvl="2" indent="-228600">
              <a:buFont typeface="Arial" panose="020B0604020202020204" pitchFamily="34" charset="0"/>
              <a:buChar char="•"/>
            </a:pPr>
            <a:r>
              <a:rPr lang="es-ES" dirty="0"/>
              <a:t>Integración de componentes y funcionalidades prioritarias.</a:t>
            </a:r>
          </a:p>
          <a:p>
            <a:pPr marL="742950" lvl="1" indent="-285750">
              <a:buFont typeface="Arial" panose="020B0604020202020204" pitchFamily="34" charset="0"/>
              <a:buChar char="•"/>
            </a:pPr>
            <a:r>
              <a:rPr lang="es-ES" b="1" dirty="0"/>
              <a:t>Pruebas y Calidad:</a:t>
            </a:r>
            <a:endParaRPr lang="es-ES" dirty="0"/>
          </a:p>
          <a:p>
            <a:pPr marL="1143000" lvl="2" indent="-228600">
              <a:buFont typeface="Arial" panose="020B0604020202020204" pitchFamily="34" charset="0"/>
              <a:buChar char="•"/>
            </a:pPr>
            <a:r>
              <a:rPr lang="es-ES" dirty="0"/>
              <a:t>Pruebas unitarias y de integración para garantizar el correcto funcionamiento.</a:t>
            </a:r>
          </a:p>
          <a:p>
            <a:pPr marL="1143000" lvl="2" indent="-228600">
              <a:buFont typeface="Arial" panose="020B0604020202020204" pitchFamily="34" charset="0"/>
              <a:buChar char="•"/>
            </a:pPr>
            <a:r>
              <a:rPr lang="es-ES" dirty="0"/>
              <a:t>Aseguramiento de la calidad y cumplimiento de estándares.</a:t>
            </a:r>
          </a:p>
          <a:p>
            <a:pPr marL="742950" lvl="1" indent="-285750">
              <a:buFont typeface="Arial" panose="020B0604020202020204" pitchFamily="34" charset="0"/>
              <a:buChar char="•"/>
            </a:pPr>
            <a:r>
              <a:rPr lang="es-ES" b="1" dirty="0"/>
              <a:t>Despliegue y Capacitación:</a:t>
            </a:r>
            <a:endParaRPr lang="es-ES" dirty="0"/>
          </a:p>
          <a:p>
            <a:pPr marL="1143000" lvl="2" indent="-228600">
              <a:buFont typeface="Arial" panose="020B0604020202020204" pitchFamily="34" charset="0"/>
              <a:buChar char="•"/>
            </a:pPr>
            <a:r>
              <a:rPr lang="es-ES" dirty="0"/>
              <a:t>Implementación en el entorno de producción.</a:t>
            </a:r>
          </a:p>
          <a:p>
            <a:pPr marL="1143000" lvl="2" indent="-228600">
              <a:buFont typeface="Arial" panose="020B0604020202020204" pitchFamily="34" charset="0"/>
              <a:buChar char="•"/>
            </a:pPr>
            <a:r>
              <a:rPr lang="es-ES" dirty="0"/>
              <a:t>Capacitación a usuarios finales y soporte </a:t>
            </a:r>
            <a:r>
              <a:rPr lang="es-ES" dirty="0" err="1"/>
              <a:t>post-implementación</a:t>
            </a:r>
            <a:r>
              <a:rPr lang="es-ES" dirty="0"/>
              <a:t>.</a:t>
            </a:r>
          </a:p>
          <a:p>
            <a:r>
              <a:rPr lang="es-ES" b="1" dirty="0"/>
              <a:t>Desafíos y Soluciones Durante el Desarrollo</a:t>
            </a:r>
            <a:endParaRPr lang="es-ES" dirty="0"/>
          </a:p>
          <a:p>
            <a:pPr>
              <a:buFont typeface="Arial" panose="020B0604020202020204" pitchFamily="34" charset="0"/>
              <a:buChar char="•"/>
            </a:pPr>
            <a:r>
              <a:rPr lang="es-ES" b="1" dirty="0"/>
              <a:t>Integración de </a:t>
            </a:r>
            <a:r>
              <a:rPr lang="es-ES" b="1" dirty="0" err="1"/>
              <a:t>APIs</a:t>
            </a:r>
            <a:r>
              <a:rPr lang="es-ES" b="1" dirty="0"/>
              <a:t> Externas:</a:t>
            </a:r>
            <a:endParaRPr lang="es-ES" dirty="0"/>
          </a:p>
          <a:p>
            <a:pPr marL="742950" lvl="1" indent="-285750">
              <a:buFont typeface="Arial" panose="020B0604020202020204" pitchFamily="34" charset="0"/>
              <a:buChar char="•"/>
            </a:pPr>
            <a:r>
              <a:rPr lang="es-ES" b="1" dirty="0"/>
              <a:t>Desafío:</a:t>
            </a:r>
            <a:r>
              <a:rPr lang="es-ES" dirty="0"/>
              <a:t> Adaptación a cambios en las </a:t>
            </a:r>
            <a:r>
              <a:rPr lang="es-ES" dirty="0" err="1"/>
              <a:t>APIs</a:t>
            </a:r>
            <a:r>
              <a:rPr lang="es-ES" dirty="0"/>
              <a:t> y aseguramiento de la compatibilidad.</a:t>
            </a:r>
          </a:p>
          <a:p>
            <a:pPr marL="742950" lvl="1" indent="-285750">
              <a:buFont typeface="Arial" panose="020B0604020202020204" pitchFamily="34" charset="0"/>
              <a:buChar char="•"/>
            </a:pPr>
            <a:r>
              <a:rPr lang="es-ES" b="1" dirty="0"/>
              <a:t>Solución:</a:t>
            </a:r>
            <a:r>
              <a:rPr lang="es-ES" dirty="0"/>
              <a:t> Implementación de capas de abstracción y uso de datos simulados para pruebas.</a:t>
            </a:r>
          </a:p>
          <a:p>
            <a:pPr>
              <a:buFont typeface="Arial" panose="020B0604020202020204" pitchFamily="34" charset="0"/>
              <a:buChar char="•"/>
            </a:pPr>
            <a:r>
              <a:rPr lang="es-ES" b="1" dirty="0"/>
              <a:t>Seguridad y Autenticación:</a:t>
            </a:r>
            <a:endParaRPr lang="es-ES" dirty="0"/>
          </a:p>
          <a:p>
            <a:pPr marL="742950" lvl="1" indent="-285750">
              <a:buFont typeface="Arial" panose="020B0604020202020204" pitchFamily="34" charset="0"/>
              <a:buChar char="•"/>
            </a:pPr>
            <a:r>
              <a:rPr lang="es-ES" b="1" dirty="0"/>
              <a:t>Desafío:</a:t>
            </a:r>
            <a:r>
              <a:rPr lang="es-ES" dirty="0"/>
              <a:t> Protección contra accesos no autorizados y vulnerabilidades.</a:t>
            </a:r>
          </a:p>
          <a:p>
            <a:pPr marL="742950" lvl="1" indent="-285750">
              <a:buFont typeface="Arial" panose="020B0604020202020204" pitchFamily="34" charset="0"/>
              <a:buChar char="•"/>
            </a:pPr>
            <a:r>
              <a:rPr lang="es-ES" b="1" dirty="0"/>
              <a:t>Solución:</a:t>
            </a:r>
            <a:r>
              <a:rPr lang="es-ES" dirty="0"/>
              <a:t> Implementación de autenticación robusta, cifrado y prácticas de desarrollo seguro.</a:t>
            </a:r>
          </a:p>
          <a:p>
            <a:pPr>
              <a:buFont typeface="Arial" panose="020B0604020202020204" pitchFamily="34" charset="0"/>
              <a:buChar char="•"/>
            </a:pPr>
            <a:r>
              <a:rPr lang="es-ES" b="1" dirty="0"/>
              <a:t>Optimización de la Experiencia del Usuario:</a:t>
            </a:r>
            <a:endParaRPr lang="es-ES" dirty="0"/>
          </a:p>
          <a:p>
            <a:pPr marL="742950" lvl="1" indent="-285750">
              <a:buFont typeface="Arial" panose="020B0604020202020204" pitchFamily="34" charset="0"/>
              <a:buChar char="•"/>
            </a:pPr>
            <a:r>
              <a:rPr lang="es-ES" b="1" dirty="0"/>
              <a:t>Desafío:</a:t>
            </a:r>
            <a:r>
              <a:rPr lang="es-ES" dirty="0"/>
              <a:t> Crear una interfaz intuitiva y responsiva.</a:t>
            </a:r>
          </a:p>
          <a:p>
            <a:pPr marL="742950" lvl="1" indent="-285750">
              <a:buFont typeface="Arial" panose="020B0604020202020204" pitchFamily="34" charset="0"/>
              <a:buChar char="•"/>
            </a:pPr>
            <a:r>
              <a:rPr lang="es-ES" b="1" dirty="0"/>
              <a:t>Solución:</a:t>
            </a:r>
            <a:r>
              <a:rPr lang="es-ES" dirty="0"/>
              <a:t> Uso de </a:t>
            </a:r>
            <a:r>
              <a:rPr lang="es-ES" dirty="0" err="1"/>
              <a:t>frameworks</a:t>
            </a:r>
            <a:r>
              <a:rPr lang="es-ES" dirty="0"/>
              <a:t> modernos y pruebas de usabilidad.</a:t>
            </a:r>
          </a:p>
          <a:p>
            <a:r>
              <a:rPr lang="es-ES" b="1" dirty="0"/>
              <a:t>Resultados Alcanzados</a:t>
            </a:r>
            <a:endParaRPr lang="es-ES" dirty="0"/>
          </a:p>
          <a:p>
            <a:pPr>
              <a:buFont typeface="Arial" panose="020B0604020202020204" pitchFamily="34" charset="0"/>
              <a:buChar char="•"/>
            </a:pPr>
            <a:r>
              <a:rPr lang="es-ES" b="1" dirty="0"/>
              <a:t>Sistema Funcional y Escalable:</a:t>
            </a:r>
            <a:endParaRPr lang="es-ES" dirty="0"/>
          </a:p>
          <a:p>
            <a:pPr marL="742950" lvl="1" indent="-285750">
              <a:buFont typeface="Arial" panose="020B0604020202020204" pitchFamily="34" charset="0"/>
              <a:buChar char="•"/>
            </a:pPr>
            <a:r>
              <a:rPr lang="es-ES" dirty="0"/>
              <a:t>Implementación exitosa de las funcionalidades clave.</a:t>
            </a:r>
          </a:p>
          <a:p>
            <a:pPr marL="742950" lvl="1" indent="-285750">
              <a:buFont typeface="Arial" panose="020B0604020202020204" pitchFamily="34" charset="0"/>
              <a:buChar char="•"/>
            </a:pPr>
            <a:r>
              <a:rPr lang="es-ES" dirty="0"/>
              <a:t>Preparado para futuras expansiones y mejoras.</a:t>
            </a:r>
          </a:p>
          <a:p>
            <a:pPr>
              <a:buFont typeface="Arial" panose="020B0604020202020204" pitchFamily="34" charset="0"/>
              <a:buChar char="•"/>
            </a:pPr>
            <a:r>
              <a:rPr lang="es-ES" b="1" dirty="0"/>
              <a:t>Mejora en Procesos Internos:</a:t>
            </a:r>
            <a:endParaRPr lang="es-ES" dirty="0"/>
          </a:p>
          <a:p>
            <a:pPr marL="742950" lvl="1" indent="-285750">
              <a:buFont typeface="Arial" panose="020B0604020202020204" pitchFamily="34" charset="0"/>
              <a:buChar char="•"/>
            </a:pPr>
            <a:r>
              <a:rPr lang="es-ES" dirty="0"/>
              <a:t>Automatización y optimización de tareas.</a:t>
            </a:r>
          </a:p>
          <a:p>
            <a:pPr marL="742950" lvl="1" indent="-285750">
              <a:buFont typeface="Arial" panose="020B0604020202020204" pitchFamily="34" charset="0"/>
              <a:buChar char="•"/>
            </a:pPr>
            <a:r>
              <a:rPr lang="es-ES" dirty="0"/>
              <a:t>Reducción de tiempos y aumento de la eficiencia operativa.</a:t>
            </a:r>
          </a:p>
          <a:p>
            <a:pPr>
              <a:buFont typeface="Arial" panose="020B0604020202020204" pitchFamily="34" charset="0"/>
              <a:buChar char="•"/>
            </a:pPr>
            <a:r>
              <a:rPr lang="es-ES" b="1" dirty="0"/>
              <a:t>Satisfacción del Cliente:</a:t>
            </a:r>
            <a:endParaRPr lang="es-ES" dirty="0"/>
          </a:p>
          <a:p>
            <a:pPr marL="742950" lvl="1" indent="-285750">
              <a:buFont typeface="Arial" panose="020B0604020202020204" pitchFamily="34" charset="0"/>
              <a:buChar char="•"/>
            </a:pPr>
            <a:r>
              <a:rPr lang="es-ES" dirty="0"/>
              <a:t>Interfaz amigable y experiencia mejorada.</a:t>
            </a:r>
          </a:p>
          <a:p>
            <a:pPr marL="742950" lvl="1" indent="-285750">
              <a:buFont typeface="Arial" panose="020B0604020202020204" pitchFamily="34" charset="0"/>
              <a:buChar char="•"/>
            </a:pPr>
            <a:r>
              <a:rPr lang="es-ES" dirty="0"/>
              <a:t>Comunicación efectiva y seguimiento transparente de solicitudes.</a:t>
            </a:r>
          </a:p>
          <a:p>
            <a:endParaRPr lang="es-ES" dirty="0"/>
          </a:p>
        </p:txBody>
      </p:sp>
      <p:sp>
        <p:nvSpPr>
          <p:cNvPr id="4" name="Marcador de número de diapositiva 3">
            <a:extLst>
              <a:ext uri="{FF2B5EF4-FFF2-40B4-BE49-F238E27FC236}">
                <a16:creationId xmlns:a16="http://schemas.microsoft.com/office/drawing/2014/main" id="{4DC15549-8278-01D7-3E8F-E7C98629CEAA}"/>
              </a:ext>
            </a:extLst>
          </p:cNvPr>
          <p:cNvSpPr>
            <a:spLocks noGrp="1"/>
          </p:cNvSpPr>
          <p:nvPr>
            <p:ph type="sldNum" sz="quarter" idx="5"/>
          </p:nvPr>
        </p:nvSpPr>
        <p:spPr/>
        <p:txBody>
          <a:bodyPr/>
          <a:lstStyle/>
          <a:p>
            <a:fld id="{4A530EA7-CC83-4CB4-BB7A-C5FA6EB2C653}" type="slidenum">
              <a:rPr lang="es-CL" smtClean="0"/>
              <a:t>6</a:t>
            </a:fld>
            <a:endParaRPr lang="es-CL"/>
          </a:p>
        </p:txBody>
      </p:sp>
    </p:spTree>
    <p:extLst>
      <p:ext uri="{BB962C8B-B14F-4D97-AF65-F5344CB8AC3E}">
        <p14:creationId xmlns:p14="http://schemas.microsoft.com/office/powerpoint/2010/main" val="247597606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5" name="Imagen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40" y="-789172"/>
            <a:ext cx="20129562" cy="12098522"/>
          </a:xfrm>
          <a:prstGeom prst="rect">
            <a:avLst/>
          </a:prstGeom>
        </p:spPr>
      </p:pic>
      <p:pic>
        <p:nvPicPr>
          <p:cNvPr id="20" name="Imagen 11"/>
          <p:cNvPicPr>
            <a:picLocks noChangeAspect="1"/>
          </p:cNvPicPr>
          <p:nvPr userDrawn="1"/>
        </p:nvPicPr>
        <p:blipFill>
          <a:blip r:embed="rId3">
            <a:extLst>
              <a:ext uri="{28A0092B-C50C-407E-A947-70E740481C1C}">
                <a14:useLocalDpi xmlns:a14="http://schemas.microsoft.com/office/drawing/2010/main" val="0"/>
              </a:ext>
            </a:extLst>
          </a:blip>
          <a:srcRect l="1961" t="38419" r="2316" b="365"/>
          <a:stretch>
            <a:fillRect/>
          </a:stretch>
        </p:blipFill>
        <p:spPr bwMode="auto">
          <a:xfrm>
            <a:off x="0" y="0"/>
            <a:ext cx="20104099" cy="11309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 name="object 11">
            <a:extLst>
              <a:ext uri="{FF2B5EF4-FFF2-40B4-BE49-F238E27FC236}">
                <a16:creationId xmlns:a16="http://schemas.microsoft.com/office/drawing/2014/main" id="{F166766B-EAA7-DD43-A756-F4605AA9A22B}"/>
              </a:ext>
            </a:extLst>
          </p:cNvPr>
          <p:cNvGrpSpPr/>
          <p:nvPr userDrawn="1"/>
        </p:nvGrpSpPr>
        <p:grpSpPr>
          <a:xfrm>
            <a:off x="8375650" y="10531475"/>
            <a:ext cx="3894979" cy="335915"/>
            <a:chOff x="8592670" y="10723202"/>
            <a:chExt cx="3894979" cy="335915"/>
          </a:xfrm>
        </p:grpSpPr>
        <p:sp>
          <p:nvSpPr>
            <p:cNvPr id="11" name="object 13">
              <a:extLst>
                <a:ext uri="{FF2B5EF4-FFF2-40B4-BE49-F238E27FC236}">
                  <a16:creationId xmlns:a16="http://schemas.microsoft.com/office/drawing/2014/main" id="{8372457F-8480-5A42-9339-5701E381A19E}"/>
                </a:ext>
              </a:extLst>
            </p:cNvPr>
            <p:cNvSpPr/>
            <p:nvPr/>
          </p:nvSpPr>
          <p:spPr>
            <a:xfrm>
              <a:off x="8592670" y="10723202"/>
              <a:ext cx="335915" cy="335915"/>
            </a:xfrm>
            <a:custGeom>
              <a:avLst/>
              <a:gdLst/>
              <a:ahLst/>
              <a:cxnLst/>
              <a:rect l="l" t="t" r="r" b="b"/>
              <a:pathLst>
                <a:path w="335915" h="335915">
                  <a:moveTo>
                    <a:pt x="335591" y="0"/>
                  </a:moveTo>
                  <a:lnTo>
                    <a:pt x="0" y="0"/>
                  </a:lnTo>
                  <a:lnTo>
                    <a:pt x="0" y="335602"/>
                  </a:lnTo>
                  <a:lnTo>
                    <a:pt x="335591" y="335602"/>
                  </a:lnTo>
                  <a:lnTo>
                    <a:pt x="335591" y="0"/>
                  </a:lnTo>
                  <a:close/>
                </a:path>
              </a:pathLst>
            </a:custGeom>
            <a:solidFill>
              <a:srgbClr val="7B408A"/>
            </a:solidFill>
          </p:spPr>
          <p:txBody>
            <a:bodyPr wrap="square" lIns="0" tIns="0" rIns="0" bIns="0" rtlCol="0"/>
            <a:lstStyle/>
            <a:p>
              <a:endParaRPr/>
            </a:p>
          </p:txBody>
        </p:sp>
        <p:sp>
          <p:nvSpPr>
            <p:cNvPr id="12" name="object 14">
              <a:extLst>
                <a:ext uri="{FF2B5EF4-FFF2-40B4-BE49-F238E27FC236}">
                  <a16:creationId xmlns:a16="http://schemas.microsoft.com/office/drawing/2014/main" id="{594035F5-CD25-AD4C-AD04-CC0D37060337}"/>
                </a:ext>
              </a:extLst>
            </p:cNvPr>
            <p:cNvSpPr/>
            <p:nvPr/>
          </p:nvSpPr>
          <p:spPr>
            <a:xfrm>
              <a:off x="9037546"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D6843D"/>
            </a:solidFill>
          </p:spPr>
          <p:txBody>
            <a:bodyPr wrap="square" lIns="0" tIns="0" rIns="0" bIns="0" rtlCol="0"/>
            <a:lstStyle/>
            <a:p>
              <a:endParaRPr dirty="0"/>
            </a:p>
          </p:txBody>
        </p:sp>
        <p:sp>
          <p:nvSpPr>
            <p:cNvPr id="13" name="object 15">
              <a:extLst>
                <a:ext uri="{FF2B5EF4-FFF2-40B4-BE49-F238E27FC236}">
                  <a16:creationId xmlns:a16="http://schemas.microsoft.com/office/drawing/2014/main" id="{F387536A-024F-824B-BD2E-CF6404A6B02F}"/>
                </a:ext>
              </a:extLst>
            </p:cNvPr>
            <p:cNvSpPr/>
            <p:nvPr/>
          </p:nvSpPr>
          <p:spPr>
            <a:xfrm>
              <a:off x="9482433"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BD0949"/>
            </a:solidFill>
          </p:spPr>
          <p:txBody>
            <a:bodyPr wrap="square" lIns="0" tIns="0" rIns="0" bIns="0" rtlCol="0"/>
            <a:lstStyle/>
            <a:p>
              <a:endParaRPr/>
            </a:p>
          </p:txBody>
        </p:sp>
        <p:sp>
          <p:nvSpPr>
            <p:cNvPr id="14" name="object 16">
              <a:extLst>
                <a:ext uri="{FF2B5EF4-FFF2-40B4-BE49-F238E27FC236}">
                  <a16:creationId xmlns:a16="http://schemas.microsoft.com/office/drawing/2014/main" id="{7AF94EA7-F99B-B541-A7A5-AA92B6A03FCB}"/>
                </a:ext>
              </a:extLst>
            </p:cNvPr>
            <p:cNvSpPr/>
            <p:nvPr/>
          </p:nvSpPr>
          <p:spPr>
            <a:xfrm>
              <a:off x="9927320"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BAC52E"/>
            </a:solidFill>
          </p:spPr>
          <p:txBody>
            <a:bodyPr wrap="square" lIns="0" tIns="0" rIns="0" bIns="0" rtlCol="0"/>
            <a:lstStyle/>
            <a:p>
              <a:endParaRPr/>
            </a:p>
          </p:txBody>
        </p:sp>
        <p:sp>
          <p:nvSpPr>
            <p:cNvPr id="15" name="object 17">
              <a:extLst>
                <a:ext uri="{FF2B5EF4-FFF2-40B4-BE49-F238E27FC236}">
                  <a16:creationId xmlns:a16="http://schemas.microsoft.com/office/drawing/2014/main" id="{489F400A-C9E0-5F48-9300-F410CF81D755}"/>
                </a:ext>
              </a:extLst>
            </p:cNvPr>
            <p:cNvSpPr/>
            <p:nvPr/>
          </p:nvSpPr>
          <p:spPr>
            <a:xfrm>
              <a:off x="10372207" y="10723202"/>
              <a:ext cx="335915" cy="335915"/>
            </a:xfrm>
            <a:custGeom>
              <a:avLst/>
              <a:gdLst/>
              <a:ahLst/>
              <a:cxnLst/>
              <a:rect l="l" t="t" r="r" b="b"/>
              <a:pathLst>
                <a:path w="335915" h="335915">
                  <a:moveTo>
                    <a:pt x="335591" y="0"/>
                  </a:moveTo>
                  <a:lnTo>
                    <a:pt x="0" y="0"/>
                  </a:lnTo>
                  <a:lnTo>
                    <a:pt x="0" y="335602"/>
                  </a:lnTo>
                  <a:lnTo>
                    <a:pt x="335591" y="335602"/>
                  </a:lnTo>
                  <a:lnTo>
                    <a:pt x="335591" y="0"/>
                  </a:lnTo>
                  <a:close/>
                </a:path>
              </a:pathLst>
            </a:custGeom>
            <a:solidFill>
              <a:srgbClr val="929292"/>
            </a:solidFill>
          </p:spPr>
          <p:txBody>
            <a:bodyPr wrap="square" lIns="0" tIns="0" rIns="0" bIns="0" rtlCol="0"/>
            <a:lstStyle/>
            <a:p>
              <a:endParaRPr/>
            </a:p>
          </p:txBody>
        </p:sp>
        <p:sp>
          <p:nvSpPr>
            <p:cNvPr id="16" name="object 18">
              <a:extLst>
                <a:ext uri="{FF2B5EF4-FFF2-40B4-BE49-F238E27FC236}">
                  <a16:creationId xmlns:a16="http://schemas.microsoft.com/office/drawing/2014/main" id="{AD94903A-7831-D04D-ABA1-93604CF406FB}"/>
                </a:ext>
              </a:extLst>
            </p:cNvPr>
            <p:cNvSpPr/>
            <p:nvPr/>
          </p:nvSpPr>
          <p:spPr>
            <a:xfrm>
              <a:off x="10817084"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2C3E8B"/>
            </a:solidFill>
          </p:spPr>
          <p:txBody>
            <a:bodyPr wrap="square" lIns="0" tIns="0" rIns="0" bIns="0" rtlCol="0"/>
            <a:lstStyle/>
            <a:p>
              <a:endParaRPr/>
            </a:p>
          </p:txBody>
        </p:sp>
        <p:sp>
          <p:nvSpPr>
            <p:cNvPr id="17" name="object 19">
              <a:extLst>
                <a:ext uri="{FF2B5EF4-FFF2-40B4-BE49-F238E27FC236}">
                  <a16:creationId xmlns:a16="http://schemas.microsoft.com/office/drawing/2014/main" id="{7CD05F3A-E5BA-D742-8A2E-AD10596914C4}"/>
                </a:ext>
              </a:extLst>
            </p:cNvPr>
            <p:cNvSpPr/>
            <p:nvPr/>
          </p:nvSpPr>
          <p:spPr>
            <a:xfrm>
              <a:off x="11261981" y="10723202"/>
              <a:ext cx="335915" cy="335915"/>
            </a:xfrm>
            <a:custGeom>
              <a:avLst/>
              <a:gdLst/>
              <a:ahLst/>
              <a:cxnLst/>
              <a:rect l="l" t="t" r="r" b="b"/>
              <a:pathLst>
                <a:path w="335915" h="335915">
                  <a:moveTo>
                    <a:pt x="335591" y="0"/>
                  </a:moveTo>
                  <a:lnTo>
                    <a:pt x="0" y="0"/>
                  </a:lnTo>
                  <a:lnTo>
                    <a:pt x="0" y="335602"/>
                  </a:lnTo>
                  <a:lnTo>
                    <a:pt x="335591" y="335602"/>
                  </a:lnTo>
                  <a:lnTo>
                    <a:pt x="335591" y="0"/>
                  </a:lnTo>
                  <a:close/>
                </a:path>
              </a:pathLst>
            </a:custGeom>
            <a:solidFill>
              <a:srgbClr val="2C9146"/>
            </a:solidFill>
          </p:spPr>
          <p:txBody>
            <a:bodyPr wrap="square" lIns="0" tIns="0" rIns="0" bIns="0" rtlCol="0"/>
            <a:lstStyle/>
            <a:p>
              <a:endParaRPr/>
            </a:p>
          </p:txBody>
        </p:sp>
        <p:sp>
          <p:nvSpPr>
            <p:cNvPr id="18" name="object 20">
              <a:extLst>
                <a:ext uri="{FF2B5EF4-FFF2-40B4-BE49-F238E27FC236}">
                  <a16:creationId xmlns:a16="http://schemas.microsoft.com/office/drawing/2014/main" id="{47DC6E99-BAC6-934E-87F8-656482BB4E24}"/>
                </a:ext>
              </a:extLst>
            </p:cNvPr>
            <p:cNvSpPr/>
            <p:nvPr/>
          </p:nvSpPr>
          <p:spPr>
            <a:xfrm>
              <a:off x="11706858"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44A6B5"/>
            </a:solidFill>
          </p:spPr>
          <p:txBody>
            <a:bodyPr wrap="square" lIns="0" tIns="0" rIns="0" bIns="0" rtlCol="0"/>
            <a:lstStyle/>
            <a:p>
              <a:endParaRPr/>
            </a:p>
          </p:txBody>
        </p:sp>
        <p:sp>
          <p:nvSpPr>
            <p:cNvPr id="19" name="object 21">
              <a:extLst>
                <a:ext uri="{FF2B5EF4-FFF2-40B4-BE49-F238E27FC236}">
                  <a16:creationId xmlns:a16="http://schemas.microsoft.com/office/drawing/2014/main" id="{B9C09E91-A869-334B-8CD8-A499C62CB153}"/>
                </a:ext>
              </a:extLst>
            </p:cNvPr>
            <p:cNvSpPr/>
            <p:nvPr/>
          </p:nvSpPr>
          <p:spPr>
            <a:xfrm>
              <a:off x="12151734"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35A4C5"/>
            </a:solidFill>
          </p:spPr>
          <p:txBody>
            <a:bodyPr wrap="square" lIns="0" tIns="0" rIns="0" bIns="0" rtlCol="0"/>
            <a:lstStyle/>
            <a:p>
              <a:endParaRPr/>
            </a:p>
          </p:txBody>
        </p:sp>
      </p:grpSp>
      <p:sp>
        <p:nvSpPr>
          <p:cNvPr id="24" name="object 12">
            <a:extLst>
              <a:ext uri="{FF2B5EF4-FFF2-40B4-BE49-F238E27FC236}">
                <a16:creationId xmlns:a16="http://schemas.microsoft.com/office/drawing/2014/main" id="{A0B885A4-9375-EA40-9DB9-9EEF31B074A9}"/>
              </a:ext>
            </a:extLst>
          </p:cNvPr>
          <p:cNvSpPr/>
          <p:nvPr userDrawn="1"/>
        </p:nvSpPr>
        <p:spPr>
          <a:xfrm>
            <a:off x="5092767" y="8274010"/>
            <a:ext cx="10694670" cy="53340"/>
          </a:xfrm>
          <a:custGeom>
            <a:avLst/>
            <a:gdLst/>
            <a:ahLst/>
            <a:cxnLst/>
            <a:rect l="l" t="t" r="r" b="b"/>
            <a:pathLst>
              <a:path w="10694669" h="53340">
                <a:moveTo>
                  <a:pt x="10667601" y="0"/>
                </a:moveTo>
                <a:lnTo>
                  <a:pt x="26606" y="0"/>
                </a:lnTo>
                <a:lnTo>
                  <a:pt x="16264" y="2097"/>
                </a:lnTo>
                <a:lnTo>
                  <a:pt x="7806" y="7809"/>
                </a:lnTo>
                <a:lnTo>
                  <a:pt x="2095" y="16269"/>
                </a:lnTo>
                <a:lnTo>
                  <a:pt x="0" y="26606"/>
                </a:lnTo>
                <a:lnTo>
                  <a:pt x="2095" y="36942"/>
                </a:lnTo>
                <a:lnTo>
                  <a:pt x="7806" y="45397"/>
                </a:lnTo>
                <a:lnTo>
                  <a:pt x="16264" y="51106"/>
                </a:lnTo>
                <a:lnTo>
                  <a:pt x="26606" y="53202"/>
                </a:lnTo>
                <a:lnTo>
                  <a:pt x="10667601" y="53202"/>
                </a:lnTo>
                <a:lnTo>
                  <a:pt x="10677937" y="51106"/>
                </a:lnTo>
                <a:lnTo>
                  <a:pt x="10686393" y="45397"/>
                </a:lnTo>
                <a:lnTo>
                  <a:pt x="10692102" y="36942"/>
                </a:lnTo>
                <a:lnTo>
                  <a:pt x="10694197" y="26606"/>
                </a:lnTo>
                <a:lnTo>
                  <a:pt x="10692102" y="16269"/>
                </a:lnTo>
                <a:lnTo>
                  <a:pt x="10686393" y="7809"/>
                </a:lnTo>
                <a:lnTo>
                  <a:pt x="10677937" y="2097"/>
                </a:lnTo>
                <a:lnTo>
                  <a:pt x="10667601" y="0"/>
                </a:lnTo>
                <a:close/>
              </a:path>
            </a:pathLst>
          </a:custGeom>
          <a:solidFill>
            <a:srgbClr val="FFFFFF"/>
          </a:solidFill>
        </p:spPr>
        <p:txBody>
          <a:bodyPr wrap="square" lIns="0" tIns="0" rIns="0" bIns="0" rtlCol="0"/>
          <a:lstStyle/>
          <a:p>
            <a:endParaRPr dirty="0"/>
          </a:p>
        </p:txBody>
      </p:sp>
      <p:sp>
        <p:nvSpPr>
          <p:cNvPr id="25" name="object 6">
            <a:extLst>
              <a:ext uri="{FF2B5EF4-FFF2-40B4-BE49-F238E27FC236}">
                <a16:creationId xmlns:a16="http://schemas.microsoft.com/office/drawing/2014/main" id="{3DF417FE-825D-8D41-8EF5-B5AA503D5EA8}"/>
              </a:ext>
            </a:extLst>
          </p:cNvPr>
          <p:cNvSpPr/>
          <p:nvPr userDrawn="1"/>
        </p:nvSpPr>
        <p:spPr>
          <a:xfrm>
            <a:off x="5092767" y="7228339"/>
            <a:ext cx="10694670" cy="1045671"/>
          </a:xfrm>
          <a:custGeom>
            <a:avLst/>
            <a:gdLst/>
            <a:ahLst/>
            <a:cxnLst/>
            <a:rect l="l" t="t" r="r" b="b"/>
            <a:pathLst>
              <a:path w="10694669" h="1025525">
                <a:moveTo>
                  <a:pt x="10694197" y="0"/>
                </a:moveTo>
                <a:lnTo>
                  <a:pt x="0" y="0"/>
                </a:lnTo>
                <a:lnTo>
                  <a:pt x="0" y="1025330"/>
                </a:lnTo>
                <a:lnTo>
                  <a:pt x="10694197" y="1025330"/>
                </a:lnTo>
                <a:lnTo>
                  <a:pt x="10694197" y="0"/>
                </a:lnTo>
                <a:close/>
              </a:path>
            </a:pathLst>
          </a:custGeom>
          <a:solidFill>
            <a:srgbClr val="FEB620"/>
          </a:solidFill>
        </p:spPr>
        <p:txBody>
          <a:bodyPr wrap="square" lIns="0" tIns="0" rIns="0" bIns="0" rtlCol="0"/>
          <a:lstStyle/>
          <a:p>
            <a:endParaRPr dirty="0"/>
          </a:p>
        </p:txBody>
      </p:sp>
      <p:sp>
        <p:nvSpPr>
          <p:cNvPr id="30" name="Marcador de texto 8">
            <a:extLst>
              <a:ext uri="{FF2B5EF4-FFF2-40B4-BE49-F238E27FC236}">
                <a16:creationId xmlns:a16="http://schemas.microsoft.com/office/drawing/2014/main" id="{D8298CF0-1D54-6247-B7EE-D42E3B9F8B73}"/>
              </a:ext>
            </a:extLst>
          </p:cNvPr>
          <p:cNvSpPr>
            <a:spLocks noGrp="1"/>
          </p:cNvSpPr>
          <p:nvPr>
            <p:ph type="body" sz="quarter" idx="10" hasCustomPrompt="1"/>
          </p:nvPr>
        </p:nvSpPr>
        <p:spPr>
          <a:xfrm>
            <a:off x="5138402" y="7307097"/>
            <a:ext cx="10649035" cy="830997"/>
          </a:xfrm>
        </p:spPr>
        <p:txBody>
          <a:bodyPr/>
          <a:lstStyle>
            <a:lvl1pPr algn="ctr">
              <a:defRPr sz="5400" b="1">
                <a:latin typeface="Arial" panose="020B0604020202020204" pitchFamily="34" charset="0"/>
                <a:cs typeface="Arial" panose="020B0604020202020204" pitchFamily="34" charset="0"/>
              </a:defRPr>
            </a:lvl1pPr>
          </a:lstStyle>
          <a:p>
            <a:r>
              <a:rPr lang="es-ES" dirty="0"/>
              <a:t>SUBTITULO: LOREN IPSUM</a:t>
            </a:r>
            <a:endParaRPr lang="es-CL" dirty="0"/>
          </a:p>
        </p:txBody>
      </p:sp>
      <p:sp>
        <p:nvSpPr>
          <p:cNvPr id="35" name="Marcador de texto 34">
            <a:extLst>
              <a:ext uri="{FF2B5EF4-FFF2-40B4-BE49-F238E27FC236}">
                <a16:creationId xmlns:a16="http://schemas.microsoft.com/office/drawing/2014/main" id="{6A6FEFC9-11EC-B84F-A8C2-5DF3FAB58E53}"/>
              </a:ext>
            </a:extLst>
          </p:cNvPr>
          <p:cNvSpPr>
            <a:spLocks noGrp="1"/>
          </p:cNvSpPr>
          <p:nvPr>
            <p:ph type="body" sz="quarter" idx="11" hasCustomPrompt="1"/>
          </p:nvPr>
        </p:nvSpPr>
        <p:spPr>
          <a:xfrm>
            <a:off x="4718050" y="6152227"/>
            <a:ext cx="11429999" cy="923330"/>
          </a:xfrm>
        </p:spPr>
        <p:txBody>
          <a:bodyPr/>
          <a:lstStyle>
            <a:lvl1pPr algn="ctr">
              <a:defRPr sz="6000" b="1">
                <a:solidFill>
                  <a:schemeClr val="bg1"/>
                </a:solidFill>
                <a:latin typeface="Arial" panose="020B0604020202020204" pitchFamily="34" charset="0"/>
                <a:cs typeface="Arial" panose="020B0604020202020204" pitchFamily="34" charset="0"/>
              </a:defRPr>
            </a:lvl1pPr>
          </a:lstStyle>
          <a:p>
            <a:r>
              <a:rPr lang="es-ES" dirty="0"/>
              <a:t>TÍTULO: LOREM IPSUM</a:t>
            </a:r>
            <a:endParaRPr lang="es-CL" dirty="0"/>
          </a:p>
        </p:txBody>
      </p:sp>
      <p:sp>
        <p:nvSpPr>
          <p:cNvPr id="39" name="Marcador de texto 38">
            <a:extLst>
              <a:ext uri="{FF2B5EF4-FFF2-40B4-BE49-F238E27FC236}">
                <a16:creationId xmlns:a16="http://schemas.microsoft.com/office/drawing/2014/main" id="{C429B471-41F5-B54F-BE9E-5E63FBAF2965}"/>
              </a:ext>
            </a:extLst>
          </p:cNvPr>
          <p:cNvSpPr>
            <a:spLocks noGrp="1"/>
          </p:cNvSpPr>
          <p:nvPr>
            <p:ph type="body" sz="quarter" idx="12" hasCustomPrompt="1"/>
          </p:nvPr>
        </p:nvSpPr>
        <p:spPr>
          <a:xfrm>
            <a:off x="5092767" y="8483560"/>
            <a:ext cx="10694988" cy="492443"/>
          </a:xfrm>
        </p:spPr>
        <p:txBody>
          <a:bodyPr/>
          <a:lstStyle>
            <a:lvl1pPr algn="ctr">
              <a:defRPr sz="3200">
                <a:solidFill>
                  <a:schemeClr val="bg1"/>
                </a:solidFill>
                <a:latin typeface="Arial" panose="020B0604020202020204" pitchFamily="34" charset="0"/>
                <a:cs typeface="Arial" panose="020B0604020202020204" pitchFamily="34" charset="0"/>
              </a:defRPr>
            </a:lvl1pPr>
          </a:lstStyle>
          <a:p>
            <a:r>
              <a:rPr lang="es-CL" sz="3200" b="0" spc="10" dirty="0">
                <a:latin typeface="Arial"/>
                <a:cs typeface="Arial"/>
              </a:rPr>
              <a:t>Lorem ipsum </a:t>
            </a:r>
            <a:r>
              <a:rPr lang="es-CL" sz="3200" b="0" spc="5" dirty="0">
                <a:latin typeface="Arial"/>
                <a:cs typeface="Arial"/>
              </a:rPr>
              <a:t>dolor sit </a:t>
            </a:r>
            <a:r>
              <a:rPr lang="es-CL" sz="3200" b="0" spc="10" dirty="0">
                <a:latin typeface="Arial"/>
                <a:cs typeface="Arial"/>
              </a:rPr>
              <a:t>amet, consectetuer </a:t>
            </a:r>
            <a:r>
              <a:rPr lang="es-CL" sz="3200" b="0" spc="5" dirty="0">
                <a:latin typeface="Arial"/>
                <a:cs typeface="Arial"/>
              </a:rPr>
              <a:t>adipiscing </a:t>
            </a:r>
            <a:r>
              <a:rPr lang="es-CL" sz="3200" b="0" dirty="0">
                <a:latin typeface="Arial"/>
                <a:cs typeface="Arial"/>
              </a:rPr>
              <a:t>elit</a:t>
            </a:r>
            <a:endParaRPr lang="es-CL" dirty="0"/>
          </a:p>
        </p:txBody>
      </p:sp>
      <p:pic>
        <p:nvPicPr>
          <p:cNvPr id="21" name="Imagen 20">
            <a:extLst>
              <a:ext uri="{FF2B5EF4-FFF2-40B4-BE49-F238E27FC236}">
                <a16:creationId xmlns:a16="http://schemas.microsoft.com/office/drawing/2014/main" id="{E0A93150-CAB0-354D-A524-392A3883CF28}"/>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519377" y="8918485"/>
            <a:ext cx="5904958" cy="146059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seño personalizado">
    <p:spTree>
      <p:nvGrpSpPr>
        <p:cNvPr id="1" name=""/>
        <p:cNvGrpSpPr/>
        <p:nvPr/>
      </p:nvGrpSpPr>
      <p:grpSpPr>
        <a:xfrm>
          <a:off x="0" y="0"/>
          <a:ext cx="0" cy="0"/>
          <a:chOff x="0" y="0"/>
          <a:chExt cx="0" cy="0"/>
        </a:xfrm>
      </p:grpSpPr>
      <p:sp>
        <p:nvSpPr>
          <p:cNvPr id="31" name="object 9">
            <a:extLst>
              <a:ext uri="{FF2B5EF4-FFF2-40B4-BE49-F238E27FC236}">
                <a16:creationId xmlns:a16="http://schemas.microsoft.com/office/drawing/2014/main" id="{D74EE1F9-2998-754F-AE8B-CC1AA4E2EE8A}"/>
              </a:ext>
            </a:extLst>
          </p:cNvPr>
          <p:cNvSpPr/>
          <p:nvPr userDrawn="1"/>
        </p:nvSpPr>
        <p:spPr>
          <a:xfrm>
            <a:off x="14603006" y="1768475"/>
            <a:ext cx="3392804" cy="7564755"/>
          </a:xfrm>
          <a:custGeom>
            <a:avLst/>
            <a:gdLst/>
            <a:ahLst/>
            <a:cxnLst/>
            <a:rect l="l" t="t" r="r" b="b"/>
            <a:pathLst>
              <a:path w="3392805" h="7564755">
                <a:moveTo>
                  <a:pt x="3392671" y="0"/>
                </a:moveTo>
                <a:lnTo>
                  <a:pt x="0" y="0"/>
                </a:lnTo>
                <a:lnTo>
                  <a:pt x="0" y="7564701"/>
                </a:lnTo>
                <a:lnTo>
                  <a:pt x="3392671" y="7564701"/>
                </a:lnTo>
                <a:lnTo>
                  <a:pt x="3392671" y="0"/>
                </a:lnTo>
                <a:close/>
              </a:path>
            </a:pathLst>
          </a:custGeom>
          <a:solidFill>
            <a:schemeClr val="tx1"/>
          </a:solidFill>
        </p:spPr>
        <p:txBody>
          <a:bodyPr wrap="square" lIns="0" tIns="0" rIns="0" bIns="0" rtlCol="0"/>
          <a:lstStyle/>
          <a:p>
            <a:endParaRPr dirty="0"/>
          </a:p>
        </p:txBody>
      </p:sp>
      <p:sp>
        <p:nvSpPr>
          <p:cNvPr id="10" name="object 9">
            <a:extLst>
              <a:ext uri="{FF2B5EF4-FFF2-40B4-BE49-F238E27FC236}">
                <a16:creationId xmlns:a16="http://schemas.microsoft.com/office/drawing/2014/main" id="{8E5F013E-4F47-B444-9D43-991915429027}"/>
              </a:ext>
            </a:extLst>
          </p:cNvPr>
          <p:cNvSpPr/>
          <p:nvPr userDrawn="1"/>
        </p:nvSpPr>
        <p:spPr>
          <a:xfrm>
            <a:off x="10415337" y="1768476"/>
            <a:ext cx="3392804" cy="7616568"/>
          </a:xfrm>
          <a:custGeom>
            <a:avLst/>
            <a:gdLst/>
            <a:ahLst/>
            <a:cxnLst/>
            <a:rect l="l" t="t" r="r" b="b"/>
            <a:pathLst>
              <a:path w="3392805" h="7564755">
                <a:moveTo>
                  <a:pt x="3392671" y="0"/>
                </a:moveTo>
                <a:lnTo>
                  <a:pt x="0" y="0"/>
                </a:lnTo>
                <a:lnTo>
                  <a:pt x="0" y="7564701"/>
                </a:lnTo>
                <a:lnTo>
                  <a:pt x="3392671" y="7564701"/>
                </a:lnTo>
                <a:lnTo>
                  <a:pt x="3392671" y="0"/>
                </a:lnTo>
                <a:close/>
              </a:path>
            </a:pathLst>
          </a:custGeom>
          <a:solidFill>
            <a:srgbClr val="FEB620"/>
          </a:solidFill>
        </p:spPr>
        <p:txBody>
          <a:bodyPr wrap="square" lIns="0" tIns="0" rIns="0" bIns="0" rtlCol="0"/>
          <a:lstStyle/>
          <a:p>
            <a:endParaRPr dirty="0"/>
          </a:p>
        </p:txBody>
      </p:sp>
      <p:sp>
        <p:nvSpPr>
          <p:cNvPr id="30" name="object 9">
            <a:extLst>
              <a:ext uri="{FF2B5EF4-FFF2-40B4-BE49-F238E27FC236}">
                <a16:creationId xmlns:a16="http://schemas.microsoft.com/office/drawing/2014/main" id="{3584D8FB-5C66-5246-B53F-AFBF8195582B}"/>
              </a:ext>
            </a:extLst>
          </p:cNvPr>
          <p:cNvSpPr/>
          <p:nvPr userDrawn="1"/>
        </p:nvSpPr>
        <p:spPr>
          <a:xfrm>
            <a:off x="6347214" y="1813303"/>
            <a:ext cx="3392804" cy="7564755"/>
          </a:xfrm>
          <a:custGeom>
            <a:avLst/>
            <a:gdLst/>
            <a:ahLst/>
            <a:cxnLst/>
            <a:rect l="l" t="t" r="r" b="b"/>
            <a:pathLst>
              <a:path w="3392805" h="7564755">
                <a:moveTo>
                  <a:pt x="3392671" y="0"/>
                </a:moveTo>
                <a:lnTo>
                  <a:pt x="0" y="0"/>
                </a:lnTo>
                <a:lnTo>
                  <a:pt x="0" y="7564701"/>
                </a:lnTo>
                <a:lnTo>
                  <a:pt x="3392671" y="7564701"/>
                </a:lnTo>
                <a:lnTo>
                  <a:pt x="3392671" y="0"/>
                </a:lnTo>
                <a:close/>
              </a:path>
            </a:pathLst>
          </a:custGeom>
          <a:solidFill>
            <a:schemeClr val="tx1"/>
          </a:solidFill>
        </p:spPr>
        <p:txBody>
          <a:bodyPr wrap="square" lIns="0" tIns="0" rIns="0" bIns="0" rtlCol="0"/>
          <a:lstStyle/>
          <a:p>
            <a:endParaRPr/>
          </a:p>
        </p:txBody>
      </p:sp>
      <p:sp>
        <p:nvSpPr>
          <p:cNvPr id="29" name="object 9">
            <a:extLst>
              <a:ext uri="{FF2B5EF4-FFF2-40B4-BE49-F238E27FC236}">
                <a16:creationId xmlns:a16="http://schemas.microsoft.com/office/drawing/2014/main" id="{55C4F869-B90C-0B40-A9F9-ADC2D812A79E}"/>
              </a:ext>
            </a:extLst>
          </p:cNvPr>
          <p:cNvSpPr/>
          <p:nvPr userDrawn="1"/>
        </p:nvSpPr>
        <p:spPr>
          <a:xfrm>
            <a:off x="2235659" y="1820288"/>
            <a:ext cx="3392804" cy="7564755"/>
          </a:xfrm>
          <a:custGeom>
            <a:avLst/>
            <a:gdLst/>
            <a:ahLst/>
            <a:cxnLst/>
            <a:rect l="l" t="t" r="r" b="b"/>
            <a:pathLst>
              <a:path w="3392805" h="7564755">
                <a:moveTo>
                  <a:pt x="3392671" y="0"/>
                </a:moveTo>
                <a:lnTo>
                  <a:pt x="0" y="0"/>
                </a:lnTo>
                <a:lnTo>
                  <a:pt x="0" y="7564701"/>
                </a:lnTo>
                <a:lnTo>
                  <a:pt x="3392671" y="7564701"/>
                </a:lnTo>
                <a:lnTo>
                  <a:pt x="3392671" y="0"/>
                </a:lnTo>
                <a:close/>
              </a:path>
            </a:pathLst>
          </a:custGeom>
          <a:solidFill>
            <a:schemeClr val="tx1"/>
          </a:solidFill>
        </p:spPr>
        <p:txBody>
          <a:bodyPr wrap="square" lIns="0" tIns="0" rIns="0" bIns="0" rtlCol="0"/>
          <a:lstStyle/>
          <a:p>
            <a:endParaRPr/>
          </a:p>
        </p:txBody>
      </p:sp>
      <p:sp>
        <p:nvSpPr>
          <p:cNvPr id="9" name="Marcador de texto 8">
            <a:extLst>
              <a:ext uri="{FF2B5EF4-FFF2-40B4-BE49-F238E27FC236}">
                <a16:creationId xmlns:a16="http://schemas.microsoft.com/office/drawing/2014/main" id="{B9F40AF0-87DA-0A48-B6E9-4219F4180CF3}"/>
              </a:ext>
            </a:extLst>
          </p:cNvPr>
          <p:cNvSpPr>
            <a:spLocks noGrp="1"/>
          </p:cNvSpPr>
          <p:nvPr>
            <p:ph type="body" sz="quarter" idx="10" hasCustomPrompt="1"/>
          </p:nvPr>
        </p:nvSpPr>
        <p:spPr>
          <a:xfrm>
            <a:off x="2432050" y="4968875"/>
            <a:ext cx="3005299" cy="553998"/>
          </a:xfrm>
        </p:spPr>
        <p:txBody>
          <a:bodyPr/>
          <a:lstStyle>
            <a:lvl1pPr algn="ctr">
              <a:defRPr sz="3600" b="1">
                <a:solidFill>
                  <a:schemeClr val="bg1"/>
                </a:solidFill>
                <a:latin typeface="Arial" panose="020B0604020202020204" pitchFamily="34" charset="0"/>
                <a:cs typeface="Arial" panose="020B0604020202020204" pitchFamily="34" charset="0"/>
              </a:defRPr>
            </a:lvl1pPr>
          </a:lstStyle>
          <a:p>
            <a:r>
              <a:rPr lang="es-ES" dirty="0"/>
              <a:t>TEXTO</a:t>
            </a:r>
            <a:endParaRPr lang="es-CL" dirty="0"/>
          </a:p>
        </p:txBody>
      </p:sp>
      <p:sp>
        <p:nvSpPr>
          <p:cNvPr id="32" name="Marcador de texto 8">
            <a:extLst>
              <a:ext uri="{FF2B5EF4-FFF2-40B4-BE49-F238E27FC236}">
                <a16:creationId xmlns:a16="http://schemas.microsoft.com/office/drawing/2014/main" id="{D90E074A-B7DF-8245-A38A-3D05E057F62E}"/>
              </a:ext>
            </a:extLst>
          </p:cNvPr>
          <p:cNvSpPr>
            <a:spLocks noGrp="1"/>
          </p:cNvSpPr>
          <p:nvPr>
            <p:ph type="body" sz="quarter" idx="11" hasCustomPrompt="1"/>
          </p:nvPr>
        </p:nvSpPr>
        <p:spPr>
          <a:xfrm>
            <a:off x="2432050" y="2200396"/>
            <a:ext cx="2955170" cy="2308324"/>
          </a:xfrm>
        </p:spPr>
        <p:txBody>
          <a:bodyPr/>
          <a:lstStyle>
            <a:lvl1pPr algn="ctr">
              <a:defRPr sz="15000" b="1">
                <a:solidFill>
                  <a:schemeClr val="bg1"/>
                </a:solidFill>
                <a:latin typeface="Arial" panose="020B0604020202020204" pitchFamily="34" charset="0"/>
                <a:cs typeface="Arial" panose="020B0604020202020204" pitchFamily="34" charset="0"/>
              </a:defRPr>
            </a:lvl1pPr>
          </a:lstStyle>
          <a:p>
            <a:r>
              <a:rPr lang="es-ES" dirty="0"/>
              <a:t>01</a:t>
            </a:r>
            <a:endParaRPr lang="es-CL" dirty="0"/>
          </a:p>
        </p:txBody>
      </p:sp>
      <p:sp>
        <p:nvSpPr>
          <p:cNvPr id="34" name="Marcador de texto 33">
            <a:extLst>
              <a:ext uri="{FF2B5EF4-FFF2-40B4-BE49-F238E27FC236}">
                <a16:creationId xmlns:a16="http://schemas.microsoft.com/office/drawing/2014/main" id="{13C7172E-9E76-0741-9F46-1D2D52BD4AC6}"/>
              </a:ext>
            </a:extLst>
          </p:cNvPr>
          <p:cNvSpPr>
            <a:spLocks noGrp="1"/>
          </p:cNvSpPr>
          <p:nvPr>
            <p:ph type="body" sz="quarter" idx="12" hasCustomPrompt="1"/>
          </p:nvPr>
        </p:nvSpPr>
        <p:spPr>
          <a:xfrm>
            <a:off x="2520907" y="5908547"/>
            <a:ext cx="2916442" cy="553998"/>
          </a:xfrm>
        </p:spPr>
        <p:txBody>
          <a:bodyPr/>
          <a:lstStyle>
            <a:lvl1pPr algn="ctr">
              <a:defRPr>
                <a:solidFill>
                  <a:schemeClr val="bg1"/>
                </a:solidFill>
                <a:latin typeface="Arial" panose="020B0604020202020204" pitchFamily="34" charset="0"/>
                <a:cs typeface="Arial" panose="020B0604020202020204" pitchFamily="34" charset="0"/>
              </a:defRPr>
            </a:lvl1pPr>
          </a:lstStyle>
          <a:p>
            <a:r>
              <a:rPr lang="es-CL" sz="1800" b="0" spc="10" dirty="0">
                <a:latin typeface="Arial"/>
                <a:cs typeface="Arial"/>
              </a:rPr>
              <a:t>Lorem ipsum </a:t>
            </a:r>
            <a:r>
              <a:rPr lang="es-CL" sz="1800" b="0" spc="5" dirty="0">
                <a:latin typeface="Arial"/>
                <a:cs typeface="Arial"/>
              </a:rPr>
              <a:t>dolor sit </a:t>
            </a:r>
            <a:r>
              <a:rPr lang="es-CL" sz="1800" b="0" spc="10" dirty="0">
                <a:latin typeface="Arial"/>
                <a:cs typeface="Arial"/>
              </a:rPr>
              <a:t>amet, consectetuer </a:t>
            </a:r>
            <a:r>
              <a:rPr lang="es-CL" sz="1800" b="0" spc="5" dirty="0">
                <a:latin typeface="Arial"/>
                <a:cs typeface="Arial"/>
              </a:rPr>
              <a:t>adipiscing </a:t>
            </a:r>
            <a:r>
              <a:rPr lang="es-CL" sz="1800" b="0" dirty="0">
                <a:latin typeface="Arial"/>
                <a:cs typeface="Arial"/>
              </a:rPr>
              <a:t>elit</a:t>
            </a:r>
            <a:endParaRPr lang="es-CL" dirty="0"/>
          </a:p>
        </p:txBody>
      </p:sp>
      <p:sp>
        <p:nvSpPr>
          <p:cNvPr id="35" name="Marcador de texto 8">
            <a:extLst>
              <a:ext uri="{FF2B5EF4-FFF2-40B4-BE49-F238E27FC236}">
                <a16:creationId xmlns:a16="http://schemas.microsoft.com/office/drawing/2014/main" id="{FCB94CB1-4B2F-854C-BFCE-F2F8A555D8FF}"/>
              </a:ext>
            </a:extLst>
          </p:cNvPr>
          <p:cNvSpPr>
            <a:spLocks noGrp="1"/>
          </p:cNvSpPr>
          <p:nvPr>
            <p:ph type="body" sz="quarter" idx="13" hasCustomPrompt="1"/>
          </p:nvPr>
        </p:nvSpPr>
        <p:spPr>
          <a:xfrm>
            <a:off x="6569873" y="4968875"/>
            <a:ext cx="3005299" cy="553998"/>
          </a:xfrm>
        </p:spPr>
        <p:txBody>
          <a:bodyPr/>
          <a:lstStyle>
            <a:lvl1pPr algn="ctr">
              <a:defRPr sz="3600" b="1">
                <a:solidFill>
                  <a:schemeClr val="bg1"/>
                </a:solidFill>
                <a:latin typeface="Arial" panose="020B0604020202020204" pitchFamily="34" charset="0"/>
                <a:cs typeface="Arial" panose="020B0604020202020204" pitchFamily="34" charset="0"/>
              </a:defRPr>
            </a:lvl1pPr>
          </a:lstStyle>
          <a:p>
            <a:r>
              <a:rPr lang="es-ES" dirty="0"/>
              <a:t>TEXTO</a:t>
            </a:r>
            <a:endParaRPr lang="es-CL" dirty="0"/>
          </a:p>
        </p:txBody>
      </p:sp>
      <p:sp>
        <p:nvSpPr>
          <p:cNvPr id="36" name="Marcador de texto 8">
            <a:extLst>
              <a:ext uri="{FF2B5EF4-FFF2-40B4-BE49-F238E27FC236}">
                <a16:creationId xmlns:a16="http://schemas.microsoft.com/office/drawing/2014/main" id="{230B54DA-B6A0-F547-8BE5-D93D21AF07E9}"/>
              </a:ext>
            </a:extLst>
          </p:cNvPr>
          <p:cNvSpPr>
            <a:spLocks noGrp="1"/>
          </p:cNvSpPr>
          <p:nvPr>
            <p:ph type="body" sz="quarter" idx="14" hasCustomPrompt="1"/>
          </p:nvPr>
        </p:nvSpPr>
        <p:spPr>
          <a:xfrm>
            <a:off x="6569873" y="2200396"/>
            <a:ext cx="2955170" cy="2308324"/>
          </a:xfrm>
        </p:spPr>
        <p:txBody>
          <a:bodyPr/>
          <a:lstStyle>
            <a:lvl1pPr algn="ctr">
              <a:defRPr sz="15000" b="1">
                <a:solidFill>
                  <a:schemeClr val="bg1"/>
                </a:solidFill>
                <a:latin typeface="Arial" panose="020B0604020202020204" pitchFamily="34" charset="0"/>
                <a:cs typeface="Arial" panose="020B0604020202020204" pitchFamily="34" charset="0"/>
              </a:defRPr>
            </a:lvl1pPr>
          </a:lstStyle>
          <a:p>
            <a:r>
              <a:rPr lang="es-ES" dirty="0"/>
              <a:t>02</a:t>
            </a:r>
            <a:endParaRPr lang="es-CL" dirty="0"/>
          </a:p>
        </p:txBody>
      </p:sp>
      <p:sp>
        <p:nvSpPr>
          <p:cNvPr id="37" name="Marcador de texto 33">
            <a:extLst>
              <a:ext uri="{FF2B5EF4-FFF2-40B4-BE49-F238E27FC236}">
                <a16:creationId xmlns:a16="http://schemas.microsoft.com/office/drawing/2014/main" id="{049144DE-9B32-BF42-AC58-CA84B84FCC1D}"/>
              </a:ext>
            </a:extLst>
          </p:cNvPr>
          <p:cNvSpPr>
            <a:spLocks noGrp="1"/>
          </p:cNvSpPr>
          <p:nvPr>
            <p:ph type="body" sz="quarter" idx="15" hasCustomPrompt="1"/>
          </p:nvPr>
        </p:nvSpPr>
        <p:spPr>
          <a:xfrm>
            <a:off x="6658730" y="5908547"/>
            <a:ext cx="2916442" cy="553998"/>
          </a:xfrm>
        </p:spPr>
        <p:txBody>
          <a:bodyPr/>
          <a:lstStyle>
            <a:lvl1pPr algn="ctr">
              <a:defRPr>
                <a:solidFill>
                  <a:schemeClr val="bg1"/>
                </a:solidFill>
                <a:latin typeface="Arial" panose="020B0604020202020204" pitchFamily="34" charset="0"/>
                <a:cs typeface="Arial" panose="020B0604020202020204" pitchFamily="34" charset="0"/>
              </a:defRPr>
            </a:lvl1pPr>
          </a:lstStyle>
          <a:p>
            <a:r>
              <a:rPr lang="es-CL" sz="1800" b="0" spc="10" dirty="0">
                <a:latin typeface="Arial"/>
                <a:cs typeface="Arial"/>
              </a:rPr>
              <a:t>Lorem ipsum </a:t>
            </a:r>
            <a:r>
              <a:rPr lang="es-CL" sz="1800" b="0" spc="5" dirty="0">
                <a:latin typeface="Arial"/>
                <a:cs typeface="Arial"/>
              </a:rPr>
              <a:t>dolor sit </a:t>
            </a:r>
            <a:r>
              <a:rPr lang="es-CL" sz="1800" b="0" spc="10" dirty="0">
                <a:latin typeface="Arial"/>
                <a:cs typeface="Arial"/>
              </a:rPr>
              <a:t>amet, consectetuer </a:t>
            </a:r>
            <a:r>
              <a:rPr lang="es-CL" sz="1800" b="0" spc="5" dirty="0">
                <a:latin typeface="Arial"/>
                <a:cs typeface="Arial"/>
              </a:rPr>
              <a:t>adipiscing </a:t>
            </a:r>
            <a:r>
              <a:rPr lang="es-CL" sz="1800" b="0" dirty="0">
                <a:latin typeface="Arial"/>
                <a:cs typeface="Arial"/>
              </a:rPr>
              <a:t>elit</a:t>
            </a:r>
            <a:endParaRPr lang="es-CL" dirty="0"/>
          </a:p>
        </p:txBody>
      </p:sp>
      <p:sp>
        <p:nvSpPr>
          <p:cNvPr id="38" name="Marcador de texto 8">
            <a:extLst>
              <a:ext uri="{FF2B5EF4-FFF2-40B4-BE49-F238E27FC236}">
                <a16:creationId xmlns:a16="http://schemas.microsoft.com/office/drawing/2014/main" id="{3AD26DB2-ADE0-4647-9024-836E85450201}"/>
              </a:ext>
            </a:extLst>
          </p:cNvPr>
          <p:cNvSpPr>
            <a:spLocks noGrp="1"/>
          </p:cNvSpPr>
          <p:nvPr>
            <p:ph type="body" sz="quarter" idx="16" hasCustomPrompt="1"/>
          </p:nvPr>
        </p:nvSpPr>
        <p:spPr>
          <a:xfrm>
            <a:off x="10642730" y="4968875"/>
            <a:ext cx="3005299" cy="553998"/>
          </a:xfrm>
        </p:spPr>
        <p:txBody>
          <a:bodyPr/>
          <a:lstStyle>
            <a:lvl1pPr algn="ctr">
              <a:defRPr sz="3600" b="1">
                <a:solidFill>
                  <a:schemeClr val="tx1"/>
                </a:solidFill>
                <a:latin typeface="Arial" panose="020B0604020202020204" pitchFamily="34" charset="0"/>
                <a:cs typeface="Arial" panose="020B0604020202020204" pitchFamily="34" charset="0"/>
              </a:defRPr>
            </a:lvl1pPr>
          </a:lstStyle>
          <a:p>
            <a:r>
              <a:rPr lang="es-ES" dirty="0"/>
              <a:t>TEXTO</a:t>
            </a:r>
            <a:endParaRPr lang="es-CL" dirty="0"/>
          </a:p>
        </p:txBody>
      </p:sp>
      <p:sp>
        <p:nvSpPr>
          <p:cNvPr id="39" name="Marcador de texto 8">
            <a:extLst>
              <a:ext uri="{FF2B5EF4-FFF2-40B4-BE49-F238E27FC236}">
                <a16:creationId xmlns:a16="http://schemas.microsoft.com/office/drawing/2014/main" id="{B4CCB6D0-24E1-6C4B-B00D-A59898F66512}"/>
              </a:ext>
            </a:extLst>
          </p:cNvPr>
          <p:cNvSpPr>
            <a:spLocks noGrp="1"/>
          </p:cNvSpPr>
          <p:nvPr>
            <p:ph type="body" sz="quarter" idx="17" hasCustomPrompt="1"/>
          </p:nvPr>
        </p:nvSpPr>
        <p:spPr>
          <a:xfrm>
            <a:off x="10642730" y="2200396"/>
            <a:ext cx="2955170" cy="2308324"/>
          </a:xfrm>
        </p:spPr>
        <p:txBody>
          <a:bodyPr/>
          <a:lstStyle>
            <a:lvl1pPr algn="ctr">
              <a:defRPr sz="15000" b="1">
                <a:solidFill>
                  <a:schemeClr val="tx1"/>
                </a:solidFill>
                <a:latin typeface="Arial" panose="020B0604020202020204" pitchFamily="34" charset="0"/>
                <a:cs typeface="Arial" panose="020B0604020202020204" pitchFamily="34" charset="0"/>
              </a:defRPr>
            </a:lvl1pPr>
          </a:lstStyle>
          <a:p>
            <a:r>
              <a:rPr lang="es-ES" dirty="0"/>
              <a:t>03</a:t>
            </a:r>
            <a:endParaRPr lang="es-CL" dirty="0"/>
          </a:p>
        </p:txBody>
      </p:sp>
      <p:sp>
        <p:nvSpPr>
          <p:cNvPr id="40" name="Marcador de texto 33">
            <a:extLst>
              <a:ext uri="{FF2B5EF4-FFF2-40B4-BE49-F238E27FC236}">
                <a16:creationId xmlns:a16="http://schemas.microsoft.com/office/drawing/2014/main" id="{E791DE5B-F3FB-2249-88C9-850052F11B11}"/>
              </a:ext>
            </a:extLst>
          </p:cNvPr>
          <p:cNvSpPr>
            <a:spLocks noGrp="1"/>
          </p:cNvSpPr>
          <p:nvPr>
            <p:ph type="body" sz="quarter" idx="18" hasCustomPrompt="1"/>
          </p:nvPr>
        </p:nvSpPr>
        <p:spPr>
          <a:xfrm>
            <a:off x="10731587" y="5908547"/>
            <a:ext cx="2916442" cy="553998"/>
          </a:xfrm>
        </p:spPr>
        <p:txBody>
          <a:bodyPr/>
          <a:lstStyle>
            <a:lvl1pPr algn="ctr">
              <a:defRPr>
                <a:solidFill>
                  <a:schemeClr val="tx1"/>
                </a:solidFill>
                <a:latin typeface="Arial" panose="020B0604020202020204" pitchFamily="34" charset="0"/>
                <a:cs typeface="Arial" panose="020B0604020202020204" pitchFamily="34" charset="0"/>
              </a:defRPr>
            </a:lvl1pPr>
          </a:lstStyle>
          <a:p>
            <a:r>
              <a:rPr lang="es-CL" sz="1800" b="0" spc="10" dirty="0">
                <a:latin typeface="Arial"/>
                <a:cs typeface="Arial"/>
              </a:rPr>
              <a:t>Lorem ipsum </a:t>
            </a:r>
            <a:r>
              <a:rPr lang="es-CL" sz="1800" b="0" spc="5" dirty="0">
                <a:latin typeface="Arial"/>
                <a:cs typeface="Arial"/>
              </a:rPr>
              <a:t>dolor sit </a:t>
            </a:r>
            <a:r>
              <a:rPr lang="es-CL" sz="1800" b="0" spc="10" dirty="0">
                <a:latin typeface="Arial"/>
                <a:cs typeface="Arial"/>
              </a:rPr>
              <a:t>amet, consectetuer </a:t>
            </a:r>
            <a:r>
              <a:rPr lang="es-CL" sz="1800" b="0" spc="5" dirty="0">
                <a:latin typeface="Arial"/>
                <a:cs typeface="Arial"/>
              </a:rPr>
              <a:t>adipiscing </a:t>
            </a:r>
            <a:r>
              <a:rPr lang="es-CL" sz="1800" b="0" dirty="0">
                <a:latin typeface="Arial"/>
                <a:cs typeface="Arial"/>
              </a:rPr>
              <a:t>elit</a:t>
            </a:r>
            <a:endParaRPr lang="es-CL" dirty="0"/>
          </a:p>
        </p:txBody>
      </p:sp>
      <p:sp>
        <p:nvSpPr>
          <p:cNvPr id="41" name="Marcador de texto 8">
            <a:extLst>
              <a:ext uri="{FF2B5EF4-FFF2-40B4-BE49-F238E27FC236}">
                <a16:creationId xmlns:a16="http://schemas.microsoft.com/office/drawing/2014/main" id="{BFEC8CF8-CD6A-2D46-9209-80CB6E375741}"/>
              </a:ext>
            </a:extLst>
          </p:cNvPr>
          <p:cNvSpPr>
            <a:spLocks noGrp="1"/>
          </p:cNvSpPr>
          <p:nvPr>
            <p:ph type="body" sz="quarter" idx="19" hasCustomPrompt="1"/>
          </p:nvPr>
        </p:nvSpPr>
        <p:spPr>
          <a:xfrm>
            <a:off x="14844104" y="4968875"/>
            <a:ext cx="3005299" cy="553998"/>
          </a:xfrm>
        </p:spPr>
        <p:txBody>
          <a:bodyPr/>
          <a:lstStyle>
            <a:lvl1pPr algn="ctr">
              <a:defRPr sz="3600" b="1">
                <a:solidFill>
                  <a:schemeClr val="bg1"/>
                </a:solidFill>
                <a:latin typeface="Arial" panose="020B0604020202020204" pitchFamily="34" charset="0"/>
                <a:cs typeface="Arial" panose="020B0604020202020204" pitchFamily="34" charset="0"/>
              </a:defRPr>
            </a:lvl1pPr>
          </a:lstStyle>
          <a:p>
            <a:r>
              <a:rPr lang="es-ES" dirty="0"/>
              <a:t>TEXTO</a:t>
            </a:r>
            <a:endParaRPr lang="es-CL" dirty="0"/>
          </a:p>
        </p:txBody>
      </p:sp>
      <p:sp>
        <p:nvSpPr>
          <p:cNvPr id="42" name="Marcador de texto 8">
            <a:extLst>
              <a:ext uri="{FF2B5EF4-FFF2-40B4-BE49-F238E27FC236}">
                <a16:creationId xmlns:a16="http://schemas.microsoft.com/office/drawing/2014/main" id="{2B4261FE-A1D1-4B4F-95F4-6ED010B1120F}"/>
              </a:ext>
            </a:extLst>
          </p:cNvPr>
          <p:cNvSpPr>
            <a:spLocks noGrp="1"/>
          </p:cNvSpPr>
          <p:nvPr>
            <p:ph type="body" sz="quarter" idx="20" hasCustomPrompt="1"/>
          </p:nvPr>
        </p:nvSpPr>
        <p:spPr>
          <a:xfrm>
            <a:off x="14844104" y="2200396"/>
            <a:ext cx="2955170" cy="2308324"/>
          </a:xfrm>
        </p:spPr>
        <p:txBody>
          <a:bodyPr/>
          <a:lstStyle>
            <a:lvl1pPr algn="ctr">
              <a:defRPr sz="15000" b="1">
                <a:solidFill>
                  <a:schemeClr val="bg1"/>
                </a:solidFill>
                <a:latin typeface="Arial" panose="020B0604020202020204" pitchFamily="34" charset="0"/>
                <a:cs typeface="Arial" panose="020B0604020202020204" pitchFamily="34" charset="0"/>
              </a:defRPr>
            </a:lvl1pPr>
          </a:lstStyle>
          <a:p>
            <a:r>
              <a:rPr lang="es-ES" dirty="0"/>
              <a:t>04</a:t>
            </a:r>
            <a:endParaRPr lang="es-CL" dirty="0"/>
          </a:p>
        </p:txBody>
      </p:sp>
      <p:sp>
        <p:nvSpPr>
          <p:cNvPr id="43" name="Marcador de texto 33">
            <a:extLst>
              <a:ext uri="{FF2B5EF4-FFF2-40B4-BE49-F238E27FC236}">
                <a16:creationId xmlns:a16="http://schemas.microsoft.com/office/drawing/2014/main" id="{675B8AD7-87CC-C84B-AFAA-1219F5560E53}"/>
              </a:ext>
            </a:extLst>
          </p:cNvPr>
          <p:cNvSpPr>
            <a:spLocks noGrp="1"/>
          </p:cNvSpPr>
          <p:nvPr>
            <p:ph type="body" sz="quarter" idx="21" hasCustomPrompt="1"/>
          </p:nvPr>
        </p:nvSpPr>
        <p:spPr>
          <a:xfrm>
            <a:off x="14932961" y="5908547"/>
            <a:ext cx="2916442" cy="553998"/>
          </a:xfrm>
        </p:spPr>
        <p:txBody>
          <a:bodyPr/>
          <a:lstStyle>
            <a:lvl1pPr algn="ctr">
              <a:defRPr>
                <a:solidFill>
                  <a:schemeClr val="bg1"/>
                </a:solidFill>
                <a:latin typeface="Arial" panose="020B0604020202020204" pitchFamily="34" charset="0"/>
                <a:cs typeface="Arial" panose="020B0604020202020204" pitchFamily="34" charset="0"/>
              </a:defRPr>
            </a:lvl1pPr>
          </a:lstStyle>
          <a:p>
            <a:r>
              <a:rPr lang="es-CL" sz="1800" b="0" spc="10" dirty="0">
                <a:latin typeface="Arial"/>
                <a:cs typeface="Arial"/>
              </a:rPr>
              <a:t>Lorem ipsum </a:t>
            </a:r>
            <a:r>
              <a:rPr lang="es-CL" sz="1800" b="0" spc="5" dirty="0">
                <a:latin typeface="Arial"/>
                <a:cs typeface="Arial"/>
              </a:rPr>
              <a:t>dolor sit </a:t>
            </a:r>
            <a:r>
              <a:rPr lang="es-CL" sz="1800" b="0" spc="10" dirty="0">
                <a:latin typeface="Arial"/>
                <a:cs typeface="Arial"/>
              </a:rPr>
              <a:t>amet, consectetuer </a:t>
            </a:r>
            <a:r>
              <a:rPr lang="es-CL" sz="1800" b="0" spc="5" dirty="0">
                <a:latin typeface="Arial"/>
                <a:cs typeface="Arial"/>
              </a:rPr>
              <a:t>adipiscing </a:t>
            </a:r>
            <a:r>
              <a:rPr lang="es-CL" sz="1800" b="0" dirty="0">
                <a:latin typeface="Arial"/>
                <a:cs typeface="Arial"/>
              </a:rPr>
              <a:t>elit</a:t>
            </a:r>
            <a:endParaRPr lang="es-CL" dirty="0"/>
          </a:p>
        </p:txBody>
      </p:sp>
      <p:sp>
        <p:nvSpPr>
          <p:cNvPr id="44" name="object 13">
            <a:extLst>
              <a:ext uri="{FF2B5EF4-FFF2-40B4-BE49-F238E27FC236}">
                <a16:creationId xmlns:a16="http://schemas.microsoft.com/office/drawing/2014/main" id="{9B5E9D9A-47C1-1E44-B23B-6F1ADDE4D8E6}"/>
              </a:ext>
            </a:extLst>
          </p:cNvPr>
          <p:cNvSpPr/>
          <p:nvPr userDrawn="1"/>
        </p:nvSpPr>
        <p:spPr>
          <a:xfrm>
            <a:off x="3579241" y="5730875"/>
            <a:ext cx="751840" cy="60325"/>
          </a:xfrm>
          <a:custGeom>
            <a:avLst/>
            <a:gdLst/>
            <a:ahLst/>
            <a:cxnLst/>
            <a:rect l="l" t="t" r="r" b="b"/>
            <a:pathLst>
              <a:path w="751839" h="60325">
                <a:moveTo>
                  <a:pt x="751281" y="0"/>
                </a:moveTo>
                <a:lnTo>
                  <a:pt x="0" y="0"/>
                </a:lnTo>
                <a:lnTo>
                  <a:pt x="0" y="23914"/>
                </a:lnTo>
                <a:lnTo>
                  <a:pt x="0" y="36068"/>
                </a:lnTo>
                <a:lnTo>
                  <a:pt x="0" y="60096"/>
                </a:lnTo>
                <a:lnTo>
                  <a:pt x="751281" y="60096"/>
                </a:lnTo>
                <a:lnTo>
                  <a:pt x="751281" y="36068"/>
                </a:lnTo>
                <a:lnTo>
                  <a:pt x="751281" y="23914"/>
                </a:lnTo>
                <a:lnTo>
                  <a:pt x="751281" y="0"/>
                </a:lnTo>
                <a:close/>
              </a:path>
            </a:pathLst>
          </a:custGeom>
          <a:solidFill>
            <a:srgbClr val="FEB620"/>
          </a:solidFill>
        </p:spPr>
        <p:txBody>
          <a:bodyPr wrap="square" lIns="0" tIns="0" rIns="0" bIns="0" rtlCol="0"/>
          <a:lstStyle/>
          <a:p>
            <a:endParaRPr/>
          </a:p>
        </p:txBody>
      </p:sp>
      <p:sp>
        <p:nvSpPr>
          <p:cNvPr id="45" name="object 13">
            <a:extLst>
              <a:ext uri="{FF2B5EF4-FFF2-40B4-BE49-F238E27FC236}">
                <a16:creationId xmlns:a16="http://schemas.microsoft.com/office/drawing/2014/main" id="{1ABCC154-C69E-B546-A2BD-4C9F96651155}"/>
              </a:ext>
            </a:extLst>
          </p:cNvPr>
          <p:cNvSpPr/>
          <p:nvPr userDrawn="1"/>
        </p:nvSpPr>
        <p:spPr>
          <a:xfrm>
            <a:off x="7667696" y="5730875"/>
            <a:ext cx="751840" cy="60325"/>
          </a:xfrm>
          <a:custGeom>
            <a:avLst/>
            <a:gdLst/>
            <a:ahLst/>
            <a:cxnLst/>
            <a:rect l="l" t="t" r="r" b="b"/>
            <a:pathLst>
              <a:path w="751839" h="60325">
                <a:moveTo>
                  <a:pt x="751281" y="0"/>
                </a:moveTo>
                <a:lnTo>
                  <a:pt x="0" y="0"/>
                </a:lnTo>
                <a:lnTo>
                  <a:pt x="0" y="23914"/>
                </a:lnTo>
                <a:lnTo>
                  <a:pt x="0" y="36068"/>
                </a:lnTo>
                <a:lnTo>
                  <a:pt x="0" y="60096"/>
                </a:lnTo>
                <a:lnTo>
                  <a:pt x="751281" y="60096"/>
                </a:lnTo>
                <a:lnTo>
                  <a:pt x="751281" y="36068"/>
                </a:lnTo>
                <a:lnTo>
                  <a:pt x="751281" y="23914"/>
                </a:lnTo>
                <a:lnTo>
                  <a:pt x="751281" y="0"/>
                </a:lnTo>
                <a:close/>
              </a:path>
            </a:pathLst>
          </a:custGeom>
          <a:solidFill>
            <a:srgbClr val="FEB620"/>
          </a:solidFill>
        </p:spPr>
        <p:txBody>
          <a:bodyPr wrap="square" lIns="0" tIns="0" rIns="0" bIns="0" rtlCol="0"/>
          <a:lstStyle/>
          <a:p>
            <a:endParaRPr/>
          </a:p>
        </p:txBody>
      </p:sp>
      <p:sp>
        <p:nvSpPr>
          <p:cNvPr id="46" name="object 13">
            <a:extLst>
              <a:ext uri="{FF2B5EF4-FFF2-40B4-BE49-F238E27FC236}">
                <a16:creationId xmlns:a16="http://schemas.microsoft.com/office/drawing/2014/main" id="{982DA456-C055-9C46-9D2A-E2B01BD77B0E}"/>
              </a:ext>
            </a:extLst>
          </p:cNvPr>
          <p:cNvSpPr/>
          <p:nvPr userDrawn="1"/>
        </p:nvSpPr>
        <p:spPr>
          <a:xfrm>
            <a:off x="15995650" y="5730875"/>
            <a:ext cx="751840" cy="60325"/>
          </a:xfrm>
          <a:custGeom>
            <a:avLst/>
            <a:gdLst/>
            <a:ahLst/>
            <a:cxnLst/>
            <a:rect l="l" t="t" r="r" b="b"/>
            <a:pathLst>
              <a:path w="751839" h="60325">
                <a:moveTo>
                  <a:pt x="751281" y="0"/>
                </a:moveTo>
                <a:lnTo>
                  <a:pt x="0" y="0"/>
                </a:lnTo>
                <a:lnTo>
                  <a:pt x="0" y="23914"/>
                </a:lnTo>
                <a:lnTo>
                  <a:pt x="0" y="36068"/>
                </a:lnTo>
                <a:lnTo>
                  <a:pt x="0" y="60096"/>
                </a:lnTo>
                <a:lnTo>
                  <a:pt x="751281" y="60096"/>
                </a:lnTo>
                <a:lnTo>
                  <a:pt x="751281" y="36068"/>
                </a:lnTo>
                <a:lnTo>
                  <a:pt x="751281" y="23914"/>
                </a:lnTo>
                <a:lnTo>
                  <a:pt x="751281" y="0"/>
                </a:lnTo>
                <a:close/>
              </a:path>
            </a:pathLst>
          </a:custGeom>
          <a:solidFill>
            <a:srgbClr val="FEB620"/>
          </a:solidFill>
        </p:spPr>
        <p:txBody>
          <a:bodyPr wrap="square" lIns="0" tIns="0" rIns="0" bIns="0" rtlCol="0"/>
          <a:lstStyle/>
          <a:p>
            <a:endParaRPr/>
          </a:p>
        </p:txBody>
      </p:sp>
      <p:sp>
        <p:nvSpPr>
          <p:cNvPr id="47" name="object 13">
            <a:extLst>
              <a:ext uri="{FF2B5EF4-FFF2-40B4-BE49-F238E27FC236}">
                <a16:creationId xmlns:a16="http://schemas.microsoft.com/office/drawing/2014/main" id="{6BD4CEE4-F664-604F-98CF-699643BD4FFF}"/>
              </a:ext>
            </a:extLst>
          </p:cNvPr>
          <p:cNvSpPr/>
          <p:nvPr userDrawn="1"/>
        </p:nvSpPr>
        <p:spPr>
          <a:xfrm>
            <a:off x="11728450" y="5719885"/>
            <a:ext cx="751840" cy="60325"/>
          </a:xfrm>
          <a:custGeom>
            <a:avLst/>
            <a:gdLst/>
            <a:ahLst/>
            <a:cxnLst/>
            <a:rect l="l" t="t" r="r" b="b"/>
            <a:pathLst>
              <a:path w="751839" h="60325">
                <a:moveTo>
                  <a:pt x="751281" y="0"/>
                </a:moveTo>
                <a:lnTo>
                  <a:pt x="0" y="0"/>
                </a:lnTo>
                <a:lnTo>
                  <a:pt x="0" y="23914"/>
                </a:lnTo>
                <a:lnTo>
                  <a:pt x="0" y="36068"/>
                </a:lnTo>
                <a:lnTo>
                  <a:pt x="0" y="60096"/>
                </a:lnTo>
                <a:lnTo>
                  <a:pt x="751281" y="60096"/>
                </a:lnTo>
                <a:lnTo>
                  <a:pt x="751281" y="36068"/>
                </a:lnTo>
                <a:lnTo>
                  <a:pt x="751281" y="23914"/>
                </a:lnTo>
                <a:lnTo>
                  <a:pt x="751281" y="0"/>
                </a:lnTo>
                <a:close/>
              </a:path>
            </a:pathLst>
          </a:custGeom>
          <a:solidFill>
            <a:schemeClr val="tx1"/>
          </a:solidFill>
        </p:spPr>
        <p:txBody>
          <a:bodyPr wrap="square" lIns="0" tIns="0" rIns="0" bIns="0" rtlCol="0"/>
          <a:lstStyle/>
          <a:p>
            <a:endParaRPr/>
          </a:p>
        </p:txBody>
      </p:sp>
      <p:grpSp>
        <p:nvGrpSpPr>
          <p:cNvPr id="48" name="Grupo 47"/>
          <p:cNvGrpSpPr/>
          <p:nvPr userDrawn="1"/>
        </p:nvGrpSpPr>
        <p:grpSpPr>
          <a:xfrm>
            <a:off x="11728450" y="10226675"/>
            <a:ext cx="7874883" cy="697591"/>
            <a:chOff x="6622225" y="6259219"/>
            <a:chExt cx="5372103" cy="475884"/>
          </a:xfrm>
        </p:grpSpPr>
        <p:grpSp>
          <p:nvGrpSpPr>
            <p:cNvPr id="49" name="object 11">
              <a:extLst>
                <a:ext uri="{FF2B5EF4-FFF2-40B4-BE49-F238E27FC236}">
                  <a16:creationId xmlns:a16="http://schemas.microsoft.com/office/drawing/2014/main" id="{27FDED8E-3EED-3B47-B30D-D69574D42171}"/>
                </a:ext>
              </a:extLst>
            </p:cNvPr>
            <p:cNvGrpSpPr/>
            <p:nvPr/>
          </p:nvGrpSpPr>
          <p:grpSpPr>
            <a:xfrm>
              <a:off x="6622225" y="6411950"/>
              <a:ext cx="2602283" cy="224429"/>
              <a:chOff x="8592670" y="10723202"/>
              <a:chExt cx="3894979" cy="335915"/>
            </a:xfrm>
          </p:grpSpPr>
          <p:sp>
            <p:nvSpPr>
              <p:cNvPr id="51" name="object 13">
                <a:extLst>
                  <a:ext uri="{FF2B5EF4-FFF2-40B4-BE49-F238E27FC236}">
                    <a16:creationId xmlns:a16="http://schemas.microsoft.com/office/drawing/2014/main" id="{07E7101B-E60E-4B40-91E4-19CC1FC87F02}"/>
                  </a:ext>
                </a:extLst>
              </p:cNvPr>
              <p:cNvSpPr/>
              <p:nvPr/>
            </p:nvSpPr>
            <p:spPr>
              <a:xfrm>
                <a:off x="8592670" y="10723202"/>
                <a:ext cx="335915" cy="335915"/>
              </a:xfrm>
              <a:custGeom>
                <a:avLst/>
                <a:gdLst/>
                <a:ahLst/>
                <a:cxnLst/>
                <a:rect l="l" t="t" r="r" b="b"/>
                <a:pathLst>
                  <a:path w="335915" h="335915">
                    <a:moveTo>
                      <a:pt x="335591" y="0"/>
                    </a:moveTo>
                    <a:lnTo>
                      <a:pt x="0" y="0"/>
                    </a:lnTo>
                    <a:lnTo>
                      <a:pt x="0" y="335602"/>
                    </a:lnTo>
                    <a:lnTo>
                      <a:pt x="335591" y="335602"/>
                    </a:lnTo>
                    <a:lnTo>
                      <a:pt x="335591" y="0"/>
                    </a:lnTo>
                    <a:close/>
                  </a:path>
                </a:pathLst>
              </a:custGeom>
              <a:solidFill>
                <a:srgbClr val="7B408A"/>
              </a:solidFill>
            </p:spPr>
            <p:txBody>
              <a:bodyPr wrap="square" lIns="0" tIns="0" rIns="0" bIns="0" rtlCol="0"/>
              <a:lstStyle/>
              <a:p>
                <a:endParaRPr sz="1400"/>
              </a:p>
            </p:txBody>
          </p:sp>
          <p:sp>
            <p:nvSpPr>
              <p:cNvPr id="52" name="object 14">
                <a:extLst>
                  <a:ext uri="{FF2B5EF4-FFF2-40B4-BE49-F238E27FC236}">
                    <a16:creationId xmlns:a16="http://schemas.microsoft.com/office/drawing/2014/main" id="{835A4DA4-1A75-F748-B4F3-65AB26151451}"/>
                  </a:ext>
                </a:extLst>
              </p:cNvPr>
              <p:cNvSpPr/>
              <p:nvPr/>
            </p:nvSpPr>
            <p:spPr>
              <a:xfrm>
                <a:off x="9037546"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D6843D"/>
              </a:solidFill>
            </p:spPr>
            <p:txBody>
              <a:bodyPr wrap="square" lIns="0" tIns="0" rIns="0" bIns="0" rtlCol="0"/>
              <a:lstStyle/>
              <a:p>
                <a:endParaRPr sz="1400" dirty="0"/>
              </a:p>
            </p:txBody>
          </p:sp>
          <p:sp>
            <p:nvSpPr>
              <p:cNvPr id="53" name="object 15">
                <a:extLst>
                  <a:ext uri="{FF2B5EF4-FFF2-40B4-BE49-F238E27FC236}">
                    <a16:creationId xmlns:a16="http://schemas.microsoft.com/office/drawing/2014/main" id="{E94AA4CE-5673-5541-94A2-19522E783D8D}"/>
                  </a:ext>
                </a:extLst>
              </p:cNvPr>
              <p:cNvSpPr/>
              <p:nvPr/>
            </p:nvSpPr>
            <p:spPr>
              <a:xfrm>
                <a:off x="9482433"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BD0949"/>
              </a:solidFill>
            </p:spPr>
            <p:txBody>
              <a:bodyPr wrap="square" lIns="0" tIns="0" rIns="0" bIns="0" rtlCol="0"/>
              <a:lstStyle/>
              <a:p>
                <a:endParaRPr sz="1400"/>
              </a:p>
            </p:txBody>
          </p:sp>
          <p:sp>
            <p:nvSpPr>
              <p:cNvPr id="54" name="object 16">
                <a:extLst>
                  <a:ext uri="{FF2B5EF4-FFF2-40B4-BE49-F238E27FC236}">
                    <a16:creationId xmlns:a16="http://schemas.microsoft.com/office/drawing/2014/main" id="{D6369B94-F651-4E4A-A7CF-4B5DB9E67E5D}"/>
                  </a:ext>
                </a:extLst>
              </p:cNvPr>
              <p:cNvSpPr/>
              <p:nvPr/>
            </p:nvSpPr>
            <p:spPr>
              <a:xfrm>
                <a:off x="9927320"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BAC52E"/>
              </a:solidFill>
            </p:spPr>
            <p:txBody>
              <a:bodyPr wrap="square" lIns="0" tIns="0" rIns="0" bIns="0" rtlCol="0"/>
              <a:lstStyle/>
              <a:p>
                <a:endParaRPr sz="1400"/>
              </a:p>
            </p:txBody>
          </p:sp>
          <p:sp>
            <p:nvSpPr>
              <p:cNvPr id="55" name="object 17">
                <a:extLst>
                  <a:ext uri="{FF2B5EF4-FFF2-40B4-BE49-F238E27FC236}">
                    <a16:creationId xmlns:a16="http://schemas.microsoft.com/office/drawing/2014/main" id="{80C8D6C4-2FFD-7841-A5CC-CCDE695C9BA9}"/>
                  </a:ext>
                </a:extLst>
              </p:cNvPr>
              <p:cNvSpPr/>
              <p:nvPr/>
            </p:nvSpPr>
            <p:spPr>
              <a:xfrm>
                <a:off x="10372207" y="10723202"/>
                <a:ext cx="335915" cy="335915"/>
              </a:xfrm>
              <a:custGeom>
                <a:avLst/>
                <a:gdLst/>
                <a:ahLst/>
                <a:cxnLst/>
                <a:rect l="l" t="t" r="r" b="b"/>
                <a:pathLst>
                  <a:path w="335915" h="335915">
                    <a:moveTo>
                      <a:pt x="335591" y="0"/>
                    </a:moveTo>
                    <a:lnTo>
                      <a:pt x="0" y="0"/>
                    </a:lnTo>
                    <a:lnTo>
                      <a:pt x="0" y="335602"/>
                    </a:lnTo>
                    <a:lnTo>
                      <a:pt x="335591" y="335602"/>
                    </a:lnTo>
                    <a:lnTo>
                      <a:pt x="335591" y="0"/>
                    </a:lnTo>
                    <a:close/>
                  </a:path>
                </a:pathLst>
              </a:custGeom>
              <a:solidFill>
                <a:srgbClr val="929292"/>
              </a:solidFill>
            </p:spPr>
            <p:txBody>
              <a:bodyPr wrap="square" lIns="0" tIns="0" rIns="0" bIns="0" rtlCol="0"/>
              <a:lstStyle/>
              <a:p>
                <a:endParaRPr sz="1400"/>
              </a:p>
            </p:txBody>
          </p:sp>
          <p:sp>
            <p:nvSpPr>
              <p:cNvPr id="56" name="object 18">
                <a:extLst>
                  <a:ext uri="{FF2B5EF4-FFF2-40B4-BE49-F238E27FC236}">
                    <a16:creationId xmlns:a16="http://schemas.microsoft.com/office/drawing/2014/main" id="{8098076F-75AB-FB4D-8D04-C5FDC9E764E2}"/>
                  </a:ext>
                </a:extLst>
              </p:cNvPr>
              <p:cNvSpPr/>
              <p:nvPr/>
            </p:nvSpPr>
            <p:spPr>
              <a:xfrm>
                <a:off x="10817084"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2C3E8B"/>
              </a:solidFill>
            </p:spPr>
            <p:txBody>
              <a:bodyPr wrap="square" lIns="0" tIns="0" rIns="0" bIns="0" rtlCol="0"/>
              <a:lstStyle/>
              <a:p>
                <a:endParaRPr sz="1400"/>
              </a:p>
            </p:txBody>
          </p:sp>
          <p:sp>
            <p:nvSpPr>
              <p:cNvPr id="57" name="object 19">
                <a:extLst>
                  <a:ext uri="{FF2B5EF4-FFF2-40B4-BE49-F238E27FC236}">
                    <a16:creationId xmlns:a16="http://schemas.microsoft.com/office/drawing/2014/main" id="{97C57F48-994B-4042-8A4E-A7C163B8A2E4}"/>
                  </a:ext>
                </a:extLst>
              </p:cNvPr>
              <p:cNvSpPr/>
              <p:nvPr/>
            </p:nvSpPr>
            <p:spPr>
              <a:xfrm>
                <a:off x="11261981" y="10723202"/>
                <a:ext cx="335915" cy="335915"/>
              </a:xfrm>
              <a:custGeom>
                <a:avLst/>
                <a:gdLst/>
                <a:ahLst/>
                <a:cxnLst/>
                <a:rect l="l" t="t" r="r" b="b"/>
                <a:pathLst>
                  <a:path w="335915" h="335915">
                    <a:moveTo>
                      <a:pt x="335591" y="0"/>
                    </a:moveTo>
                    <a:lnTo>
                      <a:pt x="0" y="0"/>
                    </a:lnTo>
                    <a:lnTo>
                      <a:pt x="0" y="335602"/>
                    </a:lnTo>
                    <a:lnTo>
                      <a:pt x="335591" y="335602"/>
                    </a:lnTo>
                    <a:lnTo>
                      <a:pt x="335591" y="0"/>
                    </a:lnTo>
                    <a:close/>
                  </a:path>
                </a:pathLst>
              </a:custGeom>
              <a:solidFill>
                <a:srgbClr val="2C9146"/>
              </a:solidFill>
            </p:spPr>
            <p:txBody>
              <a:bodyPr wrap="square" lIns="0" tIns="0" rIns="0" bIns="0" rtlCol="0"/>
              <a:lstStyle/>
              <a:p>
                <a:endParaRPr sz="1400"/>
              </a:p>
            </p:txBody>
          </p:sp>
          <p:sp>
            <p:nvSpPr>
              <p:cNvPr id="58" name="object 20">
                <a:extLst>
                  <a:ext uri="{FF2B5EF4-FFF2-40B4-BE49-F238E27FC236}">
                    <a16:creationId xmlns:a16="http://schemas.microsoft.com/office/drawing/2014/main" id="{4E5ACCB6-4AE3-014C-BACF-FA6331FC759D}"/>
                  </a:ext>
                </a:extLst>
              </p:cNvPr>
              <p:cNvSpPr/>
              <p:nvPr/>
            </p:nvSpPr>
            <p:spPr>
              <a:xfrm>
                <a:off x="11706858"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44A6B5"/>
              </a:solidFill>
            </p:spPr>
            <p:txBody>
              <a:bodyPr wrap="square" lIns="0" tIns="0" rIns="0" bIns="0" rtlCol="0"/>
              <a:lstStyle/>
              <a:p>
                <a:endParaRPr sz="1400"/>
              </a:p>
            </p:txBody>
          </p:sp>
          <p:sp>
            <p:nvSpPr>
              <p:cNvPr id="59" name="object 21">
                <a:extLst>
                  <a:ext uri="{FF2B5EF4-FFF2-40B4-BE49-F238E27FC236}">
                    <a16:creationId xmlns:a16="http://schemas.microsoft.com/office/drawing/2014/main" id="{A9E4838F-57CE-2D40-B776-70719C47FA54}"/>
                  </a:ext>
                </a:extLst>
              </p:cNvPr>
              <p:cNvSpPr/>
              <p:nvPr/>
            </p:nvSpPr>
            <p:spPr>
              <a:xfrm>
                <a:off x="12151734"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35A4C5"/>
              </a:solidFill>
            </p:spPr>
            <p:txBody>
              <a:bodyPr wrap="square" lIns="0" tIns="0" rIns="0" bIns="0" rtlCol="0"/>
              <a:lstStyle/>
              <a:p>
                <a:endParaRPr sz="1400"/>
              </a:p>
            </p:txBody>
          </p:sp>
        </p:grpSp>
        <p:pic>
          <p:nvPicPr>
            <p:cNvPr id="50" name="Imagen 4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435812" y="6259219"/>
              <a:ext cx="2558516" cy="475884"/>
            </a:xfrm>
            <a:prstGeom prst="rect">
              <a:avLst/>
            </a:prstGeom>
          </p:spPr>
        </p:pic>
      </p:grpSp>
    </p:spTree>
    <p:extLst>
      <p:ext uri="{BB962C8B-B14F-4D97-AF65-F5344CB8AC3E}">
        <p14:creationId xmlns:p14="http://schemas.microsoft.com/office/powerpoint/2010/main" val="19212110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4" name="Rectángulo 23">
            <a:extLst>
              <a:ext uri="{FF2B5EF4-FFF2-40B4-BE49-F238E27FC236}">
                <a16:creationId xmlns:a16="http://schemas.microsoft.com/office/drawing/2014/main" id="{FCB2BB87-1180-B948-BFF6-BA2021FCDDF5}"/>
              </a:ext>
            </a:extLst>
          </p:cNvPr>
          <p:cNvSpPr/>
          <p:nvPr userDrawn="1"/>
        </p:nvSpPr>
        <p:spPr>
          <a:xfrm>
            <a:off x="1" y="828729"/>
            <a:ext cx="4946650" cy="116834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26" name="object 3">
            <a:extLst>
              <a:ext uri="{FF2B5EF4-FFF2-40B4-BE49-F238E27FC236}">
                <a16:creationId xmlns:a16="http://schemas.microsoft.com/office/drawing/2014/main" id="{AFA70B44-092B-8649-B979-B37425589BB9}"/>
              </a:ext>
            </a:extLst>
          </p:cNvPr>
          <p:cNvSpPr/>
          <p:nvPr userDrawn="1"/>
        </p:nvSpPr>
        <p:spPr>
          <a:xfrm>
            <a:off x="4998572" y="828729"/>
            <a:ext cx="152400" cy="1168346"/>
          </a:xfrm>
          <a:custGeom>
            <a:avLst/>
            <a:gdLst/>
            <a:ahLst/>
            <a:cxnLst/>
            <a:rect l="l" t="t" r="r" b="b"/>
            <a:pathLst>
              <a:path w="53339" h="6827520">
                <a:moveTo>
                  <a:pt x="26606" y="0"/>
                </a:moveTo>
                <a:lnTo>
                  <a:pt x="16269" y="2095"/>
                </a:lnTo>
                <a:lnTo>
                  <a:pt x="7809" y="7806"/>
                </a:lnTo>
                <a:lnTo>
                  <a:pt x="2097" y="16264"/>
                </a:lnTo>
                <a:lnTo>
                  <a:pt x="0" y="26606"/>
                </a:lnTo>
                <a:lnTo>
                  <a:pt x="0" y="6800368"/>
                </a:lnTo>
                <a:lnTo>
                  <a:pt x="2097" y="6810704"/>
                </a:lnTo>
                <a:lnTo>
                  <a:pt x="7809" y="6819160"/>
                </a:lnTo>
                <a:lnTo>
                  <a:pt x="16269" y="6824869"/>
                </a:lnTo>
                <a:lnTo>
                  <a:pt x="26606" y="6826964"/>
                </a:lnTo>
                <a:lnTo>
                  <a:pt x="36943" y="6824869"/>
                </a:lnTo>
                <a:lnTo>
                  <a:pt x="45403" y="6819160"/>
                </a:lnTo>
                <a:lnTo>
                  <a:pt x="51115" y="6810704"/>
                </a:lnTo>
                <a:lnTo>
                  <a:pt x="53213" y="6800368"/>
                </a:lnTo>
                <a:lnTo>
                  <a:pt x="53213" y="26606"/>
                </a:lnTo>
                <a:lnTo>
                  <a:pt x="51115" y="16264"/>
                </a:lnTo>
                <a:lnTo>
                  <a:pt x="45403" y="7806"/>
                </a:lnTo>
                <a:lnTo>
                  <a:pt x="36943" y="2095"/>
                </a:lnTo>
                <a:lnTo>
                  <a:pt x="26606" y="0"/>
                </a:lnTo>
                <a:close/>
              </a:path>
            </a:pathLst>
          </a:custGeom>
          <a:solidFill>
            <a:srgbClr val="1A1A1A"/>
          </a:solidFill>
        </p:spPr>
        <p:txBody>
          <a:bodyPr wrap="square" lIns="0" tIns="0" rIns="0" bIns="0" rtlCol="0"/>
          <a:lstStyle/>
          <a:p>
            <a:endParaRPr/>
          </a:p>
        </p:txBody>
      </p:sp>
      <p:sp>
        <p:nvSpPr>
          <p:cNvPr id="28" name="Marcador de texto 26">
            <a:extLst>
              <a:ext uri="{FF2B5EF4-FFF2-40B4-BE49-F238E27FC236}">
                <a16:creationId xmlns:a16="http://schemas.microsoft.com/office/drawing/2014/main" id="{6803F802-2977-054D-8148-5955F4D8E25B}"/>
              </a:ext>
            </a:extLst>
          </p:cNvPr>
          <p:cNvSpPr>
            <a:spLocks noGrp="1"/>
          </p:cNvSpPr>
          <p:nvPr>
            <p:ph type="body" sz="quarter" idx="10" hasCustomPrompt="1"/>
          </p:nvPr>
        </p:nvSpPr>
        <p:spPr>
          <a:xfrm>
            <a:off x="574040" y="1258411"/>
            <a:ext cx="4343400" cy="1477328"/>
          </a:xfrm>
        </p:spPr>
        <p:txBody>
          <a:bodyPr/>
          <a:lstStyle>
            <a:lvl1pPr algn="l">
              <a:defRPr sz="4800" b="1">
                <a:solidFill>
                  <a:schemeClr val="tx1"/>
                </a:solidFill>
                <a:latin typeface="Arial" panose="020B0604020202020204" pitchFamily="34" charset="0"/>
                <a:cs typeface="Arial" panose="020B0604020202020204" pitchFamily="34" charset="0"/>
              </a:defRPr>
            </a:lvl1pPr>
          </a:lstStyle>
          <a:p>
            <a:r>
              <a:rPr lang="es-ES" dirty="0"/>
              <a:t>TEXTO LOREM IPSUM</a:t>
            </a:r>
            <a:endParaRPr lang="es-CL" dirty="0"/>
          </a:p>
        </p:txBody>
      </p:sp>
      <p:sp>
        <p:nvSpPr>
          <p:cNvPr id="31" name="Marcador de texto 3">
            <a:extLst>
              <a:ext uri="{FF2B5EF4-FFF2-40B4-BE49-F238E27FC236}">
                <a16:creationId xmlns:a16="http://schemas.microsoft.com/office/drawing/2014/main" id="{96262340-5004-5B4C-9CDF-5BEB75844635}"/>
              </a:ext>
            </a:extLst>
          </p:cNvPr>
          <p:cNvSpPr>
            <a:spLocks noGrp="1"/>
          </p:cNvSpPr>
          <p:nvPr>
            <p:ph type="body" sz="quarter" idx="12" hasCustomPrompt="1"/>
          </p:nvPr>
        </p:nvSpPr>
        <p:spPr>
          <a:xfrm>
            <a:off x="574675" y="2911475"/>
            <a:ext cx="4343400" cy="1231106"/>
          </a:xfrm>
        </p:spPr>
        <p:txBody>
          <a:bodyPr/>
          <a:lstStyle>
            <a:lvl1pPr>
              <a:defRPr sz="2000">
                <a:latin typeface="Arial" panose="020B0604020202020204" pitchFamily="34" charset="0"/>
                <a:cs typeface="Arial" panose="020B0604020202020204" pitchFamily="34" charset="0"/>
              </a:defRPr>
            </a:lvl1pPr>
          </a:lstStyle>
          <a:p>
            <a:r>
              <a:rPr lang="es-ES" dirty="0" err="1"/>
              <a:t>Lorem</a:t>
            </a:r>
            <a:r>
              <a:rPr lang="es-ES" dirty="0"/>
              <a:t> </a:t>
            </a:r>
            <a:r>
              <a:rPr lang="es-ES" dirty="0" err="1"/>
              <a:t>ipsum</a:t>
            </a:r>
            <a:r>
              <a:rPr lang="es-ES" dirty="0"/>
              <a:t> ut </a:t>
            </a:r>
            <a:r>
              <a:rPr lang="es-ES" dirty="0" err="1"/>
              <a:t>wisi</a:t>
            </a:r>
            <a:r>
              <a:rPr lang="es-ES" dirty="0"/>
              <a:t> </a:t>
            </a:r>
            <a:r>
              <a:rPr lang="es-ES" dirty="0" err="1"/>
              <a:t>enim</a:t>
            </a:r>
            <a:r>
              <a:rPr lang="es-ES" dirty="0"/>
              <a:t> ad </a:t>
            </a:r>
            <a:r>
              <a:rPr lang="es-ES" dirty="0" err="1"/>
              <a:t>minim</a:t>
            </a:r>
            <a:r>
              <a:rPr lang="es-ES" dirty="0"/>
              <a:t> </a:t>
            </a:r>
            <a:r>
              <a:rPr lang="es-ES" dirty="0" err="1"/>
              <a:t>mannt</a:t>
            </a:r>
            <a:r>
              <a:rPr lang="es-ES" dirty="0"/>
              <a:t>  </a:t>
            </a:r>
            <a:r>
              <a:rPr lang="es-ES" dirty="0" err="1"/>
              <a:t>veniam</a:t>
            </a:r>
            <a:r>
              <a:rPr lang="es-ES" dirty="0"/>
              <a:t>, </a:t>
            </a:r>
            <a:r>
              <a:rPr lang="es-ES" dirty="0" err="1"/>
              <a:t>quis</a:t>
            </a:r>
            <a:r>
              <a:rPr lang="es-ES" dirty="0"/>
              <a:t> </a:t>
            </a:r>
            <a:r>
              <a:rPr lang="es-ES" dirty="0" err="1"/>
              <a:t>nostrud</a:t>
            </a:r>
            <a:r>
              <a:rPr lang="es-ES" dirty="0"/>
              <a:t> </a:t>
            </a:r>
            <a:r>
              <a:rPr lang="es-ES" dirty="0" err="1"/>
              <a:t>exerci</a:t>
            </a:r>
            <a:r>
              <a:rPr lang="es-ES" dirty="0"/>
              <a:t>  </a:t>
            </a:r>
            <a:r>
              <a:rPr lang="es-ES" dirty="0" err="1"/>
              <a:t>tation</a:t>
            </a:r>
            <a:r>
              <a:rPr lang="es-ES" dirty="0"/>
              <a:t> </a:t>
            </a:r>
            <a:r>
              <a:rPr lang="es-ES" dirty="0" err="1"/>
              <a:t>ulla</a:t>
            </a:r>
            <a:r>
              <a:rPr lang="es-ES" dirty="0"/>
              <a:t> </a:t>
            </a:r>
            <a:r>
              <a:rPr lang="es-ES" dirty="0" err="1"/>
              <a:t>mcorper</a:t>
            </a:r>
            <a:r>
              <a:rPr lang="es-ES" dirty="0"/>
              <a:t> </a:t>
            </a:r>
            <a:r>
              <a:rPr lang="es-ES" dirty="0" err="1"/>
              <a:t>suscipit</a:t>
            </a:r>
            <a:r>
              <a:rPr lang="es-ES" dirty="0"/>
              <a:t> lo</a:t>
            </a:r>
          </a:p>
          <a:p>
            <a:endParaRPr lang="es-ES" dirty="0"/>
          </a:p>
        </p:txBody>
      </p:sp>
      <p:grpSp>
        <p:nvGrpSpPr>
          <p:cNvPr id="25" name="Grupo 24"/>
          <p:cNvGrpSpPr/>
          <p:nvPr userDrawn="1"/>
        </p:nvGrpSpPr>
        <p:grpSpPr>
          <a:xfrm>
            <a:off x="11728450" y="10226675"/>
            <a:ext cx="7874883" cy="697591"/>
            <a:chOff x="6622225" y="6259219"/>
            <a:chExt cx="5372103" cy="475884"/>
          </a:xfrm>
        </p:grpSpPr>
        <p:grpSp>
          <p:nvGrpSpPr>
            <p:cNvPr id="27" name="object 11">
              <a:extLst>
                <a:ext uri="{FF2B5EF4-FFF2-40B4-BE49-F238E27FC236}">
                  <a16:creationId xmlns:a16="http://schemas.microsoft.com/office/drawing/2014/main" id="{27FDED8E-3EED-3B47-B30D-D69574D42171}"/>
                </a:ext>
              </a:extLst>
            </p:cNvPr>
            <p:cNvGrpSpPr/>
            <p:nvPr/>
          </p:nvGrpSpPr>
          <p:grpSpPr>
            <a:xfrm>
              <a:off x="6622225" y="6411950"/>
              <a:ext cx="2602283" cy="224429"/>
              <a:chOff x="8592670" y="10723202"/>
              <a:chExt cx="3894979" cy="335915"/>
            </a:xfrm>
          </p:grpSpPr>
          <p:sp>
            <p:nvSpPr>
              <p:cNvPr id="30" name="object 13">
                <a:extLst>
                  <a:ext uri="{FF2B5EF4-FFF2-40B4-BE49-F238E27FC236}">
                    <a16:creationId xmlns:a16="http://schemas.microsoft.com/office/drawing/2014/main" id="{07E7101B-E60E-4B40-91E4-19CC1FC87F02}"/>
                  </a:ext>
                </a:extLst>
              </p:cNvPr>
              <p:cNvSpPr/>
              <p:nvPr/>
            </p:nvSpPr>
            <p:spPr>
              <a:xfrm>
                <a:off x="8592670" y="10723202"/>
                <a:ext cx="335915" cy="335915"/>
              </a:xfrm>
              <a:custGeom>
                <a:avLst/>
                <a:gdLst/>
                <a:ahLst/>
                <a:cxnLst/>
                <a:rect l="l" t="t" r="r" b="b"/>
                <a:pathLst>
                  <a:path w="335915" h="335915">
                    <a:moveTo>
                      <a:pt x="335591" y="0"/>
                    </a:moveTo>
                    <a:lnTo>
                      <a:pt x="0" y="0"/>
                    </a:lnTo>
                    <a:lnTo>
                      <a:pt x="0" y="335602"/>
                    </a:lnTo>
                    <a:lnTo>
                      <a:pt x="335591" y="335602"/>
                    </a:lnTo>
                    <a:lnTo>
                      <a:pt x="335591" y="0"/>
                    </a:lnTo>
                    <a:close/>
                  </a:path>
                </a:pathLst>
              </a:custGeom>
              <a:solidFill>
                <a:srgbClr val="7B408A"/>
              </a:solidFill>
            </p:spPr>
            <p:txBody>
              <a:bodyPr wrap="square" lIns="0" tIns="0" rIns="0" bIns="0" rtlCol="0"/>
              <a:lstStyle/>
              <a:p>
                <a:endParaRPr sz="1400"/>
              </a:p>
            </p:txBody>
          </p:sp>
          <p:sp>
            <p:nvSpPr>
              <p:cNvPr id="32" name="object 14">
                <a:extLst>
                  <a:ext uri="{FF2B5EF4-FFF2-40B4-BE49-F238E27FC236}">
                    <a16:creationId xmlns:a16="http://schemas.microsoft.com/office/drawing/2014/main" id="{835A4DA4-1A75-F748-B4F3-65AB26151451}"/>
                  </a:ext>
                </a:extLst>
              </p:cNvPr>
              <p:cNvSpPr/>
              <p:nvPr/>
            </p:nvSpPr>
            <p:spPr>
              <a:xfrm>
                <a:off x="9037546"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D6843D"/>
              </a:solidFill>
            </p:spPr>
            <p:txBody>
              <a:bodyPr wrap="square" lIns="0" tIns="0" rIns="0" bIns="0" rtlCol="0"/>
              <a:lstStyle/>
              <a:p>
                <a:endParaRPr sz="1400" dirty="0"/>
              </a:p>
            </p:txBody>
          </p:sp>
          <p:sp>
            <p:nvSpPr>
              <p:cNvPr id="33" name="object 15">
                <a:extLst>
                  <a:ext uri="{FF2B5EF4-FFF2-40B4-BE49-F238E27FC236}">
                    <a16:creationId xmlns:a16="http://schemas.microsoft.com/office/drawing/2014/main" id="{E94AA4CE-5673-5541-94A2-19522E783D8D}"/>
                  </a:ext>
                </a:extLst>
              </p:cNvPr>
              <p:cNvSpPr/>
              <p:nvPr/>
            </p:nvSpPr>
            <p:spPr>
              <a:xfrm>
                <a:off x="9482433"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BD0949"/>
              </a:solidFill>
            </p:spPr>
            <p:txBody>
              <a:bodyPr wrap="square" lIns="0" tIns="0" rIns="0" bIns="0" rtlCol="0"/>
              <a:lstStyle/>
              <a:p>
                <a:endParaRPr sz="1400"/>
              </a:p>
            </p:txBody>
          </p:sp>
          <p:sp>
            <p:nvSpPr>
              <p:cNvPr id="34" name="object 16">
                <a:extLst>
                  <a:ext uri="{FF2B5EF4-FFF2-40B4-BE49-F238E27FC236}">
                    <a16:creationId xmlns:a16="http://schemas.microsoft.com/office/drawing/2014/main" id="{D6369B94-F651-4E4A-A7CF-4B5DB9E67E5D}"/>
                  </a:ext>
                </a:extLst>
              </p:cNvPr>
              <p:cNvSpPr/>
              <p:nvPr/>
            </p:nvSpPr>
            <p:spPr>
              <a:xfrm>
                <a:off x="9927320"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BAC52E"/>
              </a:solidFill>
            </p:spPr>
            <p:txBody>
              <a:bodyPr wrap="square" lIns="0" tIns="0" rIns="0" bIns="0" rtlCol="0"/>
              <a:lstStyle/>
              <a:p>
                <a:endParaRPr sz="1400"/>
              </a:p>
            </p:txBody>
          </p:sp>
          <p:sp>
            <p:nvSpPr>
              <p:cNvPr id="35" name="object 17">
                <a:extLst>
                  <a:ext uri="{FF2B5EF4-FFF2-40B4-BE49-F238E27FC236}">
                    <a16:creationId xmlns:a16="http://schemas.microsoft.com/office/drawing/2014/main" id="{80C8D6C4-2FFD-7841-A5CC-CCDE695C9BA9}"/>
                  </a:ext>
                </a:extLst>
              </p:cNvPr>
              <p:cNvSpPr/>
              <p:nvPr/>
            </p:nvSpPr>
            <p:spPr>
              <a:xfrm>
                <a:off x="10372207" y="10723202"/>
                <a:ext cx="335915" cy="335915"/>
              </a:xfrm>
              <a:custGeom>
                <a:avLst/>
                <a:gdLst/>
                <a:ahLst/>
                <a:cxnLst/>
                <a:rect l="l" t="t" r="r" b="b"/>
                <a:pathLst>
                  <a:path w="335915" h="335915">
                    <a:moveTo>
                      <a:pt x="335591" y="0"/>
                    </a:moveTo>
                    <a:lnTo>
                      <a:pt x="0" y="0"/>
                    </a:lnTo>
                    <a:lnTo>
                      <a:pt x="0" y="335602"/>
                    </a:lnTo>
                    <a:lnTo>
                      <a:pt x="335591" y="335602"/>
                    </a:lnTo>
                    <a:lnTo>
                      <a:pt x="335591" y="0"/>
                    </a:lnTo>
                    <a:close/>
                  </a:path>
                </a:pathLst>
              </a:custGeom>
              <a:solidFill>
                <a:srgbClr val="929292"/>
              </a:solidFill>
            </p:spPr>
            <p:txBody>
              <a:bodyPr wrap="square" lIns="0" tIns="0" rIns="0" bIns="0" rtlCol="0"/>
              <a:lstStyle/>
              <a:p>
                <a:endParaRPr sz="1400"/>
              </a:p>
            </p:txBody>
          </p:sp>
          <p:sp>
            <p:nvSpPr>
              <p:cNvPr id="36" name="object 18">
                <a:extLst>
                  <a:ext uri="{FF2B5EF4-FFF2-40B4-BE49-F238E27FC236}">
                    <a16:creationId xmlns:a16="http://schemas.microsoft.com/office/drawing/2014/main" id="{8098076F-75AB-FB4D-8D04-C5FDC9E764E2}"/>
                  </a:ext>
                </a:extLst>
              </p:cNvPr>
              <p:cNvSpPr/>
              <p:nvPr/>
            </p:nvSpPr>
            <p:spPr>
              <a:xfrm>
                <a:off x="10817084"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2C3E8B"/>
              </a:solidFill>
            </p:spPr>
            <p:txBody>
              <a:bodyPr wrap="square" lIns="0" tIns="0" rIns="0" bIns="0" rtlCol="0"/>
              <a:lstStyle/>
              <a:p>
                <a:endParaRPr sz="1400"/>
              </a:p>
            </p:txBody>
          </p:sp>
          <p:sp>
            <p:nvSpPr>
              <p:cNvPr id="37" name="object 19">
                <a:extLst>
                  <a:ext uri="{FF2B5EF4-FFF2-40B4-BE49-F238E27FC236}">
                    <a16:creationId xmlns:a16="http://schemas.microsoft.com/office/drawing/2014/main" id="{97C57F48-994B-4042-8A4E-A7C163B8A2E4}"/>
                  </a:ext>
                </a:extLst>
              </p:cNvPr>
              <p:cNvSpPr/>
              <p:nvPr/>
            </p:nvSpPr>
            <p:spPr>
              <a:xfrm>
                <a:off x="11261981" y="10723202"/>
                <a:ext cx="335915" cy="335915"/>
              </a:xfrm>
              <a:custGeom>
                <a:avLst/>
                <a:gdLst/>
                <a:ahLst/>
                <a:cxnLst/>
                <a:rect l="l" t="t" r="r" b="b"/>
                <a:pathLst>
                  <a:path w="335915" h="335915">
                    <a:moveTo>
                      <a:pt x="335591" y="0"/>
                    </a:moveTo>
                    <a:lnTo>
                      <a:pt x="0" y="0"/>
                    </a:lnTo>
                    <a:lnTo>
                      <a:pt x="0" y="335602"/>
                    </a:lnTo>
                    <a:lnTo>
                      <a:pt x="335591" y="335602"/>
                    </a:lnTo>
                    <a:lnTo>
                      <a:pt x="335591" y="0"/>
                    </a:lnTo>
                    <a:close/>
                  </a:path>
                </a:pathLst>
              </a:custGeom>
              <a:solidFill>
                <a:srgbClr val="2C9146"/>
              </a:solidFill>
            </p:spPr>
            <p:txBody>
              <a:bodyPr wrap="square" lIns="0" tIns="0" rIns="0" bIns="0" rtlCol="0"/>
              <a:lstStyle/>
              <a:p>
                <a:endParaRPr sz="1400"/>
              </a:p>
            </p:txBody>
          </p:sp>
          <p:sp>
            <p:nvSpPr>
              <p:cNvPr id="38" name="object 20">
                <a:extLst>
                  <a:ext uri="{FF2B5EF4-FFF2-40B4-BE49-F238E27FC236}">
                    <a16:creationId xmlns:a16="http://schemas.microsoft.com/office/drawing/2014/main" id="{4E5ACCB6-4AE3-014C-BACF-FA6331FC759D}"/>
                  </a:ext>
                </a:extLst>
              </p:cNvPr>
              <p:cNvSpPr/>
              <p:nvPr/>
            </p:nvSpPr>
            <p:spPr>
              <a:xfrm>
                <a:off x="11706858"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44A6B5"/>
              </a:solidFill>
            </p:spPr>
            <p:txBody>
              <a:bodyPr wrap="square" lIns="0" tIns="0" rIns="0" bIns="0" rtlCol="0"/>
              <a:lstStyle/>
              <a:p>
                <a:endParaRPr sz="1400"/>
              </a:p>
            </p:txBody>
          </p:sp>
          <p:sp>
            <p:nvSpPr>
              <p:cNvPr id="39" name="object 21">
                <a:extLst>
                  <a:ext uri="{FF2B5EF4-FFF2-40B4-BE49-F238E27FC236}">
                    <a16:creationId xmlns:a16="http://schemas.microsoft.com/office/drawing/2014/main" id="{A9E4838F-57CE-2D40-B776-70719C47FA54}"/>
                  </a:ext>
                </a:extLst>
              </p:cNvPr>
              <p:cNvSpPr/>
              <p:nvPr/>
            </p:nvSpPr>
            <p:spPr>
              <a:xfrm>
                <a:off x="12151734"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35A4C5"/>
              </a:solidFill>
            </p:spPr>
            <p:txBody>
              <a:bodyPr wrap="square" lIns="0" tIns="0" rIns="0" bIns="0" rtlCol="0"/>
              <a:lstStyle/>
              <a:p>
                <a:endParaRPr sz="1400"/>
              </a:p>
            </p:txBody>
          </p:sp>
        </p:grpSp>
        <p:pic>
          <p:nvPicPr>
            <p:cNvPr id="29" name="Imagen 2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435812" y="6259219"/>
              <a:ext cx="2558516" cy="475884"/>
            </a:xfrm>
            <a:prstGeom prst="rect">
              <a:avLst/>
            </a:prstGeom>
          </p:spPr>
        </p:pic>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Diseño personalizado">
    <p:spTree>
      <p:nvGrpSpPr>
        <p:cNvPr id="1" name=""/>
        <p:cNvGrpSpPr/>
        <p:nvPr/>
      </p:nvGrpSpPr>
      <p:grpSpPr>
        <a:xfrm>
          <a:off x="0" y="0"/>
          <a:ext cx="0" cy="0"/>
          <a:chOff x="0" y="0"/>
          <a:chExt cx="0" cy="0"/>
        </a:xfrm>
      </p:grpSpPr>
      <p:pic>
        <p:nvPicPr>
          <p:cNvPr id="2" name="Imagen 1"/>
          <p:cNvPicPr>
            <a:picLocks noChangeAspect="1"/>
          </p:cNvPicPr>
          <p:nvPr userDrawn="1"/>
        </p:nvPicPr>
        <p:blipFill rotWithShape="1">
          <a:blip r:embed="rId2">
            <a:extLst>
              <a:ext uri="{28A0092B-C50C-407E-A947-70E740481C1C}">
                <a14:useLocalDpi xmlns:a14="http://schemas.microsoft.com/office/drawing/2010/main" val="0"/>
              </a:ext>
            </a:extLst>
          </a:blip>
          <a:srcRect l="32" t="8908" r="-32" b="32684"/>
          <a:stretch/>
        </p:blipFill>
        <p:spPr>
          <a:xfrm>
            <a:off x="-1" y="-7839"/>
            <a:ext cx="20104100" cy="7338914"/>
          </a:xfrm>
          <a:prstGeom prst="rect">
            <a:avLst/>
          </a:prstGeom>
        </p:spPr>
      </p:pic>
      <p:grpSp>
        <p:nvGrpSpPr>
          <p:cNvPr id="14" name="object 11">
            <a:extLst>
              <a:ext uri="{FF2B5EF4-FFF2-40B4-BE49-F238E27FC236}">
                <a16:creationId xmlns:a16="http://schemas.microsoft.com/office/drawing/2014/main" id="{0E5C07F5-6858-1B46-ABEB-C77DE1F1E6DF}"/>
              </a:ext>
            </a:extLst>
          </p:cNvPr>
          <p:cNvGrpSpPr/>
          <p:nvPr userDrawn="1"/>
        </p:nvGrpSpPr>
        <p:grpSpPr>
          <a:xfrm>
            <a:off x="1278903" y="7528560"/>
            <a:ext cx="3894979" cy="335915"/>
            <a:chOff x="8592670" y="10723202"/>
            <a:chExt cx="3894979" cy="335915"/>
          </a:xfrm>
        </p:grpSpPr>
        <p:sp>
          <p:nvSpPr>
            <p:cNvPr id="15" name="object 13">
              <a:extLst>
                <a:ext uri="{FF2B5EF4-FFF2-40B4-BE49-F238E27FC236}">
                  <a16:creationId xmlns:a16="http://schemas.microsoft.com/office/drawing/2014/main" id="{BC08B95F-E557-3F43-B132-E2052D83164F}"/>
                </a:ext>
              </a:extLst>
            </p:cNvPr>
            <p:cNvSpPr/>
            <p:nvPr/>
          </p:nvSpPr>
          <p:spPr>
            <a:xfrm>
              <a:off x="8592670" y="10723202"/>
              <a:ext cx="335915" cy="335915"/>
            </a:xfrm>
            <a:custGeom>
              <a:avLst/>
              <a:gdLst/>
              <a:ahLst/>
              <a:cxnLst/>
              <a:rect l="l" t="t" r="r" b="b"/>
              <a:pathLst>
                <a:path w="335915" h="335915">
                  <a:moveTo>
                    <a:pt x="335591" y="0"/>
                  </a:moveTo>
                  <a:lnTo>
                    <a:pt x="0" y="0"/>
                  </a:lnTo>
                  <a:lnTo>
                    <a:pt x="0" y="335602"/>
                  </a:lnTo>
                  <a:lnTo>
                    <a:pt x="335591" y="335602"/>
                  </a:lnTo>
                  <a:lnTo>
                    <a:pt x="335591" y="0"/>
                  </a:lnTo>
                  <a:close/>
                </a:path>
              </a:pathLst>
            </a:custGeom>
            <a:solidFill>
              <a:srgbClr val="7B408A"/>
            </a:solidFill>
          </p:spPr>
          <p:txBody>
            <a:bodyPr wrap="square" lIns="0" tIns="0" rIns="0" bIns="0" rtlCol="0"/>
            <a:lstStyle/>
            <a:p>
              <a:endParaRPr/>
            </a:p>
          </p:txBody>
        </p:sp>
        <p:sp>
          <p:nvSpPr>
            <p:cNvPr id="16" name="object 14">
              <a:extLst>
                <a:ext uri="{FF2B5EF4-FFF2-40B4-BE49-F238E27FC236}">
                  <a16:creationId xmlns:a16="http://schemas.microsoft.com/office/drawing/2014/main" id="{72DBBC88-8F33-4D4B-B2BC-F286D34C96DD}"/>
                </a:ext>
              </a:extLst>
            </p:cNvPr>
            <p:cNvSpPr/>
            <p:nvPr/>
          </p:nvSpPr>
          <p:spPr>
            <a:xfrm>
              <a:off x="9037546"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D6843D"/>
            </a:solidFill>
          </p:spPr>
          <p:txBody>
            <a:bodyPr wrap="square" lIns="0" tIns="0" rIns="0" bIns="0" rtlCol="0"/>
            <a:lstStyle/>
            <a:p>
              <a:endParaRPr dirty="0"/>
            </a:p>
          </p:txBody>
        </p:sp>
        <p:sp>
          <p:nvSpPr>
            <p:cNvPr id="17" name="object 15">
              <a:extLst>
                <a:ext uri="{FF2B5EF4-FFF2-40B4-BE49-F238E27FC236}">
                  <a16:creationId xmlns:a16="http://schemas.microsoft.com/office/drawing/2014/main" id="{45A6F664-1E04-6B4C-9E2B-18DC51490B8A}"/>
                </a:ext>
              </a:extLst>
            </p:cNvPr>
            <p:cNvSpPr/>
            <p:nvPr/>
          </p:nvSpPr>
          <p:spPr>
            <a:xfrm>
              <a:off x="9482433"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BD0949"/>
            </a:solidFill>
          </p:spPr>
          <p:txBody>
            <a:bodyPr wrap="square" lIns="0" tIns="0" rIns="0" bIns="0" rtlCol="0"/>
            <a:lstStyle/>
            <a:p>
              <a:endParaRPr/>
            </a:p>
          </p:txBody>
        </p:sp>
        <p:sp>
          <p:nvSpPr>
            <p:cNvPr id="18" name="object 16">
              <a:extLst>
                <a:ext uri="{FF2B5EF4-FFF2-40B4-BE49-F238E27FC236}">
                  <a16:creationId xmlns:a16="http://schemas.microsoft.com/office/drawing/2014/main" id="{7896BF00-2ED1-1E43-9B73-9631985B7537}"/>
                </a:ext>
              </a:extLst>
            </p:cNvPr>
            <p:cNvSpPr/>
            <p:nvPr/>
          </p:nvSpPr>
          <p:spPr>
            <a:xfrm>
              <a:off x="9927320"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BAC52E"/>
            </a:solidFill>
          </p:spPr>
          <p:txBody>
            <a:bodyPr wrap="square" lIns="0" tIns="0" rIns="0" bIns="0" rtlCol="0"/>
            <a:lstStyle/>
            <a:p>
              <a:endParaRPr/>
            </a:p>
          </p:txBody>
        </p:sp>
        <p:sp>
          <p:nvSpPr>
            <p:cNvPr id="19" name="object 17">
              <a:extLst>
                <a:ext uri="{FF2B5EF4-FFF2-40B4-BE49-F238E27FC236}">
                  <a16:creationId xmlns:a16="http://schemas.microsoft.com/office/drawing/2014/main" id="{93912B85-0798-DE41-A455-F96F643B445B}"/>
                </a:ext>
              </a:extLst>
            </p:cNvPr>
            <p:cNvSpPr/>
            <p:nvPr/>
          </p:nvSpPr>
          <p:spPr>
            <a:xfrm>
              <a:off x="10372207" y="10723202"/>
              <a:ext cx="335915" cy="335915"/>
            </a:xfrm>
            <a:custGeom>
              <a:avLst/>
              <a:gdLst/>
              <a:ahLst/>
              <a:cxnLst/>
              <a:rect l="l" t="t" r="r" b="b"/>
              <a:pathLst>
                <a:path w="335915" h="335915">
                  <a:moveTo>
                    <a:pt x="335591" y="0"/>
                  </a:moveTo>
                  <a:lnTo>
                    <a:pt x="0" y="0"/>
                  </a:lnTo>
                  <a:lnTo>
                    <a:pt x="0" y="335602"/>
                  </a:lnTo>
                  <a:lnTo>
                    <a:pt x="335591" y="335602"/>
                  </a:lnTo>
                  <a:lnTo>
                    <a:pt x="335591" y="0"/>
                  </a:lnTo>
                  <a:close/>
                </a:path>
              </a:pathLst>
            </a:custGeom>
            <a:solidFill>
              <a:srgbClr val="929292"/>
            </a:solidFill>
          </p:spPr>
          <p:txBody>
            <a:bodyPr wrap="square" lIns="0" tIns="0" rIns="0" bIns="0" rtlCol="0"/>
            <a:lstStyle/>
            <a:p>
              <a:endParaRPr/>
            </a:p>
          </p:txBody>
        </p:sp>
        <p:sp>
          <p:nvSpPr>
            <p:cNvPr id="20" name="object 18">
              <a:extLst>
                <a:ext uri="{FF2B5EF4-FFF2-40B4-BE49-F238E27FC236}">
                  <a16:creationId xmlns:a16="http://schemas.microsoft.com/office/drawing/2014/main" id="{4927BAA3-4F75-E946-90A2-232E68AFBE13}"/>
                </a:ext>
              </a:extLst>
            </p:cNvPr>
            <p:cNvSpPr/>
            <p:nvPr/>
          </p:nvSpPr>
          <p:spPr>
            <a:xfrm>
              <a:off x="10817084"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2C3E8B"/>
            </a:solidFill>
          </p:spPr>
          <p:txBody>
            <a:bodyPr wrap="square" lIns="0" tIns="0" rIns="0" bIns="0" rtlCol="0"/>
            <a:lstStyle/>
            <a:p>
              <a:endParaRPr/>
            </a:p>
          </p:txBody>
        </p:sp>
        <p:sp>
          <p:nvSpPr>
            <p:cNvPr id="21" name="object 19">
              <a:extLst>
                <a:ext uri="{FF2B5EF4-FFF2-40B4-BE49-F238E27FC236}">
                  <a16:creationId xmlns:a16="http://schemas.microsoft.com/office/drawing/2014/main" id="{2EFEAB71-D126-B842-B494-622D695C77D3}"/>
                </a:ext>
              </a:extLst>
            </p:cNvPr>
            <p:cNvSpPr/>
            <p:nvPr/>
          </p:nvSpPr>
          <p:spPr>
            <a:xfrm>
              <a:off x="11261981" y="10723202"/>
              <a:ext cx="335915" cy="335915"/>
            </a:xfrm>
            <a:custGeom>
              <a:avLst/>
              <a:gdLst/>
              <a:ahLst/>
              <a:cxnLst/>
              <a:rect l="l" t="t" r="r" b="b"/>
              <a:pathLst>
                <a:path w="335915" h="335915">
                  <a:moveTo>
                    <a:pt x="335591" y="0"/>
                  </a:moveTo>
                  <a:lnTo>
                    <a:pt x="0" y="0"/>
                  </a:lnTo>
                  <a:lnTo>
                    <a:pt x="0" y="335602"/>
                  </a:lnTo>
                  <a:lnTo>
                    <a:pt x="335591" y="335602"/>
                  </a:lnTo>
                  <a:lnTo>
                    <a:pt x="335591" y="0"/>
                  </a:lnTo>
                  <a:close/>
                </a:path>
              </a:pathLst>
            </a:custGeom>
            <a:solidFill>
              <a:srgbClr val="2C9146"/>
            </a:solidFill>
          </p:spPr>
          <p:txBody>
            <a:bodyPr wrap="square" lIns="0" tIns="0" rIns="0" bIns="0" rtlCol="0"/>
            <a:lstStyle/>
            <a:p>
              <a:endParaRPr/>
            </a:p>
          </p:txBody>
        </p:sp>
        <p:sp>
          <p:nvSpPr>
            <p:cNvPr id="22" name="object 20">
              <a:extLst>
                <a:ext uri="{FF2B5EF4-FFF2-40B4-BE49-F238E27FC236}">
                  <a16:creationId xmlns:a16="http://schemas.microsoft.com/office/drawing/2014/main" id="{B8CC897A-3384-9D44-905C-185113580B34}"/>
                </a:ext>
              </a:extLst>
            </p:cNvPr>
            <p:cNvSpPr/>
            <p:nvPr/>
          </p:nvSpPr>
          <p:spPr>
            <a:xfrm>
              <a:off x="11706858"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44A6B5"/>
            </a:solidFill>
          </p:spPr>
          <p:txBody>
            <a:bodyPr wrap="square" lIns="0" tIns="0" rIns="0" bIns="0" rtlCol="0"/>
            <a:lstStyle/>
            <a:p>
              <a:endParaRPr/>
            </a:p>
          </p:txBody>
        </p:sp>
        <p:sp>
          <p:nvSpPr>
            <p:cNvPr id="23" name="object 21">
              <a:extLst>
                <a:ext uri="{FF2B5EF4-FFF2-40B4-BE49-F238E27FC236}">
                  <a16:creationId xmlns:a16="http://schemas.microsoft.com/office/drawing/2014/main" id="{52489A06-F0AB-9741-BFC7-F4A0219A15F2}"/>
                </a:ext>
              </a:extLst>
            </p:cNvPr>
            <p:cNvSpPr/>
            <p:nvPr/>
          </p:nvSpPr>
          <p:spPr>
            <a:xfrm>
              <a:off x="12151734"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35A4C5"/>
            </a:solidFill>
          </p:spPr>
          <p:txBody>
            <a:bodyPr wrap="square" lIns="0" tIns="0" rIns="0" bIns="0" rtlCol="0"/>
            <a:lstStyle/>
            <a:p>
              <a:endParaRPr/>
            </a:p>
          </p:txBody>
        </p:sp>
      </p:grpSp>
      <p:sp>
        <p:nvSpPr>
          <p:cNvPr id="24" name="Título 10">
            <a:extLst>
              <a:ext uri="{FF2B5EF4-FFF2-40B4-BE49-F238E27FC236}">
                <a16:creationId xmlns:a16="http://schemas.microsoft.com/office/drawing/2014/main" id="{B4C06916-76A4-194E-8113-5C9B9EF1F1A6}"/>
              </a:ext>
            </a:extLst>
          </p:cNvPr>
          <p:cNvSpPr>
            <a:spLocks noGrp="1"/>
          </p:cNvSpPr>
          <p:nvPr>
            <p:ph type="title" hasCustomPrompt="1"/>
          </p:nvPr>
        </p:nvSpPr>
        <p:spPr>
          <a:xfrm>
            <a:off x="1321990" y="8235994"/>
            <a:ext cx="6048240" cy="2324921"/>
          </a:xfrm>
        </p:spPr>
        <p:txBody>
          <a:bodyPr/>
          <a:lstStyle>
            <a:lvl1pPr>
              <a:defRPr sz="5400"/>
            </a:lvl1pPr>
          </a:lstStyle>
          <a:p>
            <a:r>
              <a:rPr lang="es-ES" dirty="0"/>
              <a:t>LOREM IPSUM</a:t>
            </a:r>
            <a:endParaRPr lang="es-CL" dirty="0"/>
          </a:p>
        </p:txBody>
      </p:sp>
      <p:cxnSp>
        <p:nvCxnSpPr>
          <p:cNvPr id="25" name="Conector recto 24">
            <a:extLst>
              <a:ext uri="{FF2B5EF4-FFF2-40B4-BE49-F238E27FC236}">
                <a16:creationId xmlns:a16="http://schemas.microsoft.com/office/drawing/2014/main" id="{6B53E41E-83A0-8045-AEA5-6001AA3F6D1B}"/>
              </a:ext>
            </a:extLst>
          </p:cNvPr>
          <p:cNvCxnSpPr>
            <a:cxnSpLocks/>
          </p:cNvCxnSpPr>
          <p:nvPr userDrawn="1"/>
        </p:nvCxnSpPr>
        <p:spPr>
          <a:xfrm>
            <a:off x="7842250" y="7864475"/>
            <a:ext cx="0" cy="2696441"/>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Marcador de texto 3">
            <a:extLst>
              <a:ext uri="{FF2B5EF4-FFF2-40B4-BE49-F238E27FC236}">
                <a16:creationId xmlns:a16="http://schemas.microsoft.com/office/drawing/2014/main" id="{FBEA3A42-C57E-1449-9603-782165313C6A}"/>
              </a:ext>
            </a:extLst>
          </p:cNvPr>
          <p:cNvSpPr>
            <a:spLocks noGrp="1"/>
          </p:cNvSpPr>
          <p:nvPr>
            <p:ph type="body" sz="quarter" idx="10"/>
          </p:nvPr>
        </p:nvSpPr>
        <p:spPr>
          <a:xfrm>
            <a:off x="8314271" y="8170445"/>
            <a:ext cx="11193563" cy="1903830"/>
          </a:xfrm>
        </p:spPr>
        <p:txBody>
          <a:bodyPr/>
          <a:lstStyle>
            <a:lvl1pPr>
              <a:defRPr>
                <a:latin typeface="Arial" panose="020B0604020202020204" pitchFamily="34" charset="0"/>
                <a:cs typeface="Arial" panose="020B0604020202020204" pitchFamily="34" charset="0"/>
              </a:defRPr>
            </a:lvl1pPr>
          </a:lstStyle>
          <a:p>
            <a:r>
              <a:rPr lang="es-ES"/>
              <a:t>Editar los estilos de texto del patrón
Segundo nivel
Tercer nivel
Cuarto nivel
Quinto nivel</a:t>
            </a:r>
            <a:endParaRPr lang="es-CL"/>
          </a:p>
        </p:txBody>
      </p:sp>
      <p:grpSp>
        <p:nvGrpSpPr>
          <p:cNvPr id="27" name="Grupo 26"/>
          <p:cNvGrpSpPr/>
          <p:nvPr userDrawn="1"/>
        </p:nvGrpSpPr>
        <p:grpSpPr>
          <a:xfrm>
            <a:off x="11728450" y="10226675"/>
            <a:ext cx="7874883" cy="697591"/>
            <a:chOff x="6622225" y="6259219"/>
            <a:chExt cx="5372103" cy="475884"/>
          </a:xfrm>
        </p:grpSpPr>
        <p:grpSp>
          <p:nvGrpSpPr>
            <p:cNvPr id="29" name="object 11">
              <a:extLst>
                <a:ext uri="{FF2B5EF4-FFF2-40B4-BE49-F238E27FC236}">
                  <a16:creationId xmlns:a16="http://schemas.microsoft.com/office/drawing/2014/main" id="{27FDED8E-3EED-3B47-B30D-D69574D42171}"/>
                </a:ext>
              </a:extLst>
            </p:cNvPr>
            <p:cNvGrpSpPr/>
            <p:nvPr/>
          </p:nvGrpSpPr>
          <p:grpSpPr>
            <a:xfrm>
              <a:off x="6622225" y="6411950"/>
              <a:ext cx="2602283" cy="224429"/>
              <a:chOff x="8592670" y="10723202"/>
              <a:chExt cx="3894979" cy="335915"/>
            </a:xfrm>
          </p:grpSpPr>
          <p:sp>
            <p:nvSpPr>
              <p:cNvPr id="31" name="object 13">
                <a:extLst>
                  <a:ext uri="{FF2B5EF4-FFF2-40B4-BE49-F238E27FC236}">
                    <a16:creationId xmlns:a16="http://schemas.microsoft.com/office/drawing/2014/main" id="{07E7101B-E60E-4B40-91E4-19CC1FC87F02}"/>
                  </a:ext>
                </a:extLst>
              </p:cNvPr>
              <p:cNvSpPr/>
              <p:nvPr/>
            </p:nvSpPr>
            <p:spPr>
              <a:xfrm>
                <a:off x="8592670" y="10723202"/>
                <a:ext cx="335915" cy="335915"/>
              </a:xfrm>
              <a:custGeom>
                <a:avLst/>
                <a:gdLst/>
                <a:ahLst/>
                <a:cxnLst/>
                <a:rect l="l" t="t" r="r" b="b"/>
                <a:pathLst>
                  <a:path w="335915" h="335915">
                    <a:moveTo>
                      <a:pt x="335591" y="0"/>
                    </a:moveTo>
                    <a:lnTo>
                      <a:pt x="0" y="0"/>
                    </a:lnTo>
                    <a:lnTo>
                      <a:pt x="0" y="335602"/>
                    </a:lnTo>
                    <a:lnTo>
                      <a:pt x="335591" y="335602"/>
                    </a:lnTo>
                    <a:lnTo>
                      <a:pt x="335591" y="0"/>
                    </a:lnTo>
                    <a:close/>
                  </a:path>
                </a:pathLst>
              </a:custGeom>
              <a:solidFill>
                <a:srgbClr val="7B408A"/>
              </a:solidFill>
            </p:spPr>
            <p:txBody>
              <a:bodyPr wrap="square" lIns="0" tIns="0" rIns="0" bIns="0" rtlCol="0"/>
              <a:lstStyle/>
              <a:p>
                <a:endParaRPr sz="1400"/>
              </a:p>
            </p:txBody>
          </p:sp>
          <p:sp>
            <p:nvSpPr>
              <p:cNvPr id="32" name="object 14">
                <a:extLst>
                  <a:ext uri="{FF2B5EF4-FFF2-40B4-BE49-F238E27FC236}">
                    <a16:creationId xmlns:a16="http://schemas.microsoft.com/office/drawing/2014/main" id="{835A4DA4-1A75-F748-B4F3-65AB26151451}"/>
                  </a:ext>
                </a:extLst>
              </p:cNvPr>
              <p:cNvSpPr/>
              <p:nvPr/>
            </p:nvSpPr>
            <p:spPr>
              <a:xfrm>
                <a:off x="9037546"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D6843D"/>
              </a:solidFill>
            </p:spPr>
            <p:txBody>
              <a:bodyPr wrap="square" lIns="0" tIns="0" rIns="0" bIns="0" rtlCol="0"/>
              <a:lstStyle/>
              <a:p>
                <a:endParaRPr sz="1400" dirty="0"/>
              </a:p>
            </p:txBody>
          </p:sp>
          <p:sp>
            <p:nvSpPr>
              <p:cNvPr id="33" name="object 15">
                <a:extLst>
                  <a:ext uri="{FF2B5EF4-FFF2-40B4-BE49-F238E27FC236}">
                    <a16:creationId xmlns:a16="http://schemas.microsoft.com/office/drawing/2014/main" id="{E94AA4CE-5673-5541-94A2-19522E783D8D}"/>
                  </a:ext>
                </a:extLst>
              </p:cNvPr>
              <p:cNvSpPr/>
              <p:nvPr/>
            </p:nvSpPr>
            <p:spPr>
              <a:xfrm>
                <a:off x="9482433"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BD0949"/>
              </a:solidFill>
            </p:spPr>
            <p:txBody>
              <a:bodyPr wrap="square" lIns="0" tIns="0" rIns="0" bIns="0" rtlCol="0"/>
              <a:lstStyle/>
              <a:p>
                <a:endParaRPr sz="1400"/>
              </a:p>
            </p:txBody>
          </p:sp>
          <p:sp>
            <p:nvSpPr>
              <p:cNvPr id="34" name="object 16">
                <a:extLst>
                  <a:ext uri="{FF2B5EF4-FFF2-40B4-BE49-F238E27FC236}">
                    <a16:creationId xmlns:a16="http://schemas.microsoft.com/office/drawing/2014/main" id="{D6369B94-F651-4E4A-A7CF-4B5DB9E67E5D}"/>
                  </a:ext>
                </a:extLst>
              </p:cNvPr>
              <p:cNvSpPr/>
              <p:nvPr/>
            </p:nvSpPr>
            <p:spPr>
              <a:xfrm>
                <a:off x="9927320"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BAC52E"/>
              </a:solidFill>
            </p:spPr>
            <p:txBody>
              <a:bodyPr wrap="square" lIns="0" tIns="0" rIns="0" bIns="0" rtlCol="0"/>
              <a:lstStyle/>
              <a:p>
                <a:endParaRPr sz="1400"/>
              </a:p>
            </p:txBody>
          </p:sp>
          <p:sp>
            <p:nvSpPr>
              <p:cNvPr id="35" name="object 17">
                <a:extLst>
                  <a:ext uri="{FF2B5EF4-FFF2-40B4-BE49-F238E27FC236}">
                    <a16:creationId xmlns:a16="http://schemas.microsoft.com/office/drawing/2014/main" id="{80C8D6C4-2FFD-7841-A5CC-CCDE695C9BA9}"/>
                  </a:ext>
                </a:extLst>
              </p:cNvPr>
              <p:cNvSpPr/>
              <p:nvPr/>
            </p:nvSpPr>
            <p:spPr>
              <a:xfrm>
                <a:off x="10372207" y="10723202"/>
                <a:ext cx="335915" cy="335915"/>
              </a:xfrm>
              <a:custGeom>
                <a:avLst/>
                <a:gdLst/>
                <a:ahLst/>
                <a:cxnLst/>
                <a:rect l="l" t="t" r="r" b="b"/>
                <a:pathLst>
                  <a:path w="335915" h="335915">
                    <a:moveTo>
                      <a:pt x="335591" y="0"/>
                    </a:moveTo>
                    <a:lnTo>
                      <a:pt x="0" y="0"/>
                    </a:lnTo>
                    <a:lnTo>
                      <a:pt x="0" y="335602"/>
                    </a:lnTo>
                    <a:lnTo>
                      <a:pt x="335591" y="335602"/>
                    </a:lnTo>
                    <a:lnTo>
                      <a:pt x="335591" y="0"/>
                    </a:lnTo>
                    <a:close/>
                  </a:path>
                </a:pathLst>
              </a:custGeom>
              <a:solidFill>
                <a:srgbClr val="929292"/>
              </a:solidFill>
            </p:spPr>
            <p:txBody>
              <a:bodyPr wrap="square" lIns="0" tIns="0" rIns="0" bIns="0" rtlCol="0"/>
              <a:lstStyle/>
              <a:p>
                <a:endParaRPr sz="1400"/>
              </a:p>
            </p:txBody>
          </p:sp>
          <p:sp>
            <p:nvSpPr>
              <p:cNvPr id="36" name="object 18">
                <a:extLst>
                  <a:ext uri="{FF2B5EF4-FFF2-40B4-BE49-F238E27FC236}">
                    <a16:creationId xmlns:a16="http://schemas.microsoft.com/office/drawing/2014/main" id="{8098076F-75AB-FB4D-8D04-C5FDC9E764E2}"/>
                  </a:ext>
                </a:extLst>
              </p:cNvPr>
              <p:cNvSpPr/>
              <p:nvPr/>
            </p:nvSpPr>
            <p:spPr>
              <a:xfrm>
                <a:off x="10817084"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2C3E8B"/>
              </a:solidFill>
            </p:spPr>
            <p:txBody>
              <a:bodyPr wrap="square" lIns="0" tIns="0" rIns="0" bIns="0" rtlCol="0"/>
              <a:lstStyle/>
              <a:p>
                <a:endParaRPr sz="1400"/>
              </a:p>
            </p:txBody>
          </p:sp>
          <p:sp>
            <p:nvSpPr>
              <p:cNvPr id="37" name="object 19">
                <a:extLst>
                  <a:ext uri="{FF2B5EF4-FFF2-40B4-BE49-F238E27FC236}">
                    <a16:creationId xmlns:a16="http://schemas.microsoft.com/office/drawing/2014/main" id="{97C57F48-994B-4042-8A4E-A7C163B8A2E4}"/>
                  </a:ext>
                </a:extLst>
              </p:cNvPr>
              <p:cNvSpPr/>
              <p:nvPr/>
            </p:nvSpPr>
            <p:spPr>
              <a:xfrm>
                <a:off x="11261981" y="10723202"/>
                <a:ext cx="335915" cy="335915"/>
              </a:xfrm>
              <a:custGeom>
                <a:avLst/>
                <a:gdLst/>
                <a:ahLst/>
                <a:cxnLst/>
                <a:rect l="l" t="t" r="r" b="b"/>
                <a:pathLst>
                  <a:path w="335915" h="335915">
                    <a:moveTo>
                      <a:pt x="335591" y="0"/>
                    </a:moveTo>
                    <a:lnTo>
                      <a:pt x="0" y="0"/>
                    </a:lnTo>
                    <a:lnTo>
                      <a:pt x="0" y="335602"/>
                    </a:lnTo>
                    <a:lnTo>
                      <a:pt x="335591" y="335602"/>
                    </a:lnTo>
                    <a:lnTo>
                      <a:pt x="335591" y="0"/>
                    </a:lnTo>
                    <a:close/>
                  </a:path>
                </a:pathLst>
              </a:custGeom>
              <a:solidFill>
                <a:srgbClr val="2C9146"/>
              </a:solidFill>
            </p:spPr>
            <p:txBody>
              <a:bodyPr wrap="square" lIns="0" tIns="0" rIns="0" bIns="0" rtlCol="0"/>
              <a:lstStyle/>
              <a:p>
                <a:endParaRPr sz="1400"/>
              </a:p>
            </p:txBody>
          </p:sp>
          <p:sp>
            <p:nvSpPr>
              <p:cNvPr id="38" name="object 20">
                <a:extLst>
                  <a:ext uri="{FF2B5EF4-FFF2-40B4-BE49-F238E27FC236}">
                    <a16:creationId xmlns:a16="http://schemas.microsoft.com/office/drawing/2014/main" id="{4E5ACCB6-4AE3-014C-BACF-FA6331FC759D}"/>
                  </a:ext>
                </a:extLst>
              </p:cNvPr>
              <p:cNvSpPr/>
              <p:nvPr/>
            </p:nvSpPr>
            <p:spPr>
              <a:xfrm>
                <a:off x="11706858"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44A6B5"/>
              </a:solidFill>
            </p:spPr>
            <p:txBody>
              <a:bodyPr wrap="square" lIns="0" tIns="0" rIns="0" bIns="0" rtlCol="0"/>
              <a:lstStyle/>
              <a:p>
                <a:endParaRPr sz="1400"/>
              </a:p>
            </p:txBody>
          </p:sp>
          <p:sp>
            <p:nvSpPr>
              <p:cNvPr id="39" name="object 21">
                <a:extLst>
                  <a:ext uri="{FF2B5EF4-FFF2-40B4-BE49-F238E27FC236}">
                    <a16:creationId xmlns:a16="http://schemas.microsoft.com/office/drawing/2014/main" id="{A9E4838F-57CE-2D40-B776-70719C47FA54}"/>
                  </a:ext>
                </a:extLst>
              </p:cNvPr>
              <p:cNvSpPr/>
              <p:nvPr/>
            </p:nvSpPr>
            <p:spPr>
              <a:xfrm>
                <a:off x="12151734"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35A4C5"/>
              </a:solidFill>
            </p:spPr>
            <p:txBody>
              <a:bodyPr wrap="square" lIns="0" tIns="0" rIns="0" bIns="0" rtlCol="0"/>
              <a:lstStyle/>
              <a:p>
                <a:endParaRPr sz="1400"/>
              </a:p>
            </p:txBody>
          </p:sp>
        </p:grpSp>
        <p:pic>
          <p:nvPicPr>
            <p:cNvPr id="30" name="Imagen 2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435812" y="6259219"/>
              <a:ext cx="2558516" cy="475884"/>
            </a:xfrm>
            <a:prstGeom prst="rect">
              <a:avLst/>
            </a:prstGeom>
          </p:spPr>
        </p:pic>
      </p:grpSp>
    </p:spTree>
    <p:extLst>
      <p:ext uri="{BB962C8B-B14F-4D97-AF65-F5344CB8AC3E}">
        <p14:creationId xmlns:p14="http://schemas.microsoft.com/office/powerpoint/2010/main" val="9057950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pic>
        <p:nvPicPr>
          <p:cNvPr id="2" name="Imagen 1"/>
          <p:cNvPicPr>
            <a:picLocks noChangeAspect="1"/>
          </p:cNvPicPr>
          <p:nvPr userDrawn="1"/>
        </p:nvPicPr>
        <p:blipFill rotWithShape="1">
          <a:blip r:embed="rId2" cstate="print">
            <a:extLst>
              <a:ext uri="{28A0092B-C50C-407E-A947-70E740481C1C}">
                <a14:useLocalDpi xmlns:a14="http://schemas.microsoft.com/office/drawing/2010/main" val="0"/>
              </a:ext>
            </a:extLst>
          </a:blip>
          <a:srcRect t="23778" b="17232"/>
          <a:stretch/>
        </p:blipFill>
        <p:spPr>
          <a:xfrm>
            <a:off x="-16927" y="-6290"/>
            <a:ext cx="20104100" cy="7412183"/>
          </a:xfrm>
          <a:prstGeom prst="rect">
            <a:avLst/>
          </a:prstGeom>
        </p:spPr>
      </p:pic>
      <p:grpSp>
        <p:nvGrpSpPr>
          <p:cNvPr id="19" name="object 11">
            <a:extLst>
              <a:ext uri="{FF2B5EF4-FFF2-40B4-BE49-F238E27FC236}">
                <a16:creationId xmlns:a16="http://schemas.microsoft.com/office/drawing/2014/main" id="{72CB07E4-BD20-2841-8504-4AF8BAC65B92}"/>
              </a:ext>
            </a:extLst>
          </p:cNvPr>
          <p:cNvGrpSpPr/>
          <p:nvPr userDrawn="1"/>
        </p:nvGrpSpPr>
        <p:grpSpPr>
          <a:xfrm>
            <a:off x="1278903" y="7528560"/>
            <a:ext cx="3894979" cy="335915"/>
            <a:chOff x="8592670" y="10723202"/>
            <a:chExt cx="3894979" cy="335915"/>
          </a:xfrm>
        </p:grpSpPr>
        <p:sp>
          <p:nvSpPr>
            <p:cNvPr id="20" name="object 13">
              <a:extLst>
                <a:ext uri="{FF2B5EF4-FFF2-40B4-BE49-F238E27FC236}">
                  <a16:creationId xmlns:a16="http://schemas.microsoft.com/office/drawing/2014/main" id="{A0B8567D-059F-D244-9DC8-88F56B94296B}"/>
                </a:ext>
              </a:extLst>
            </p:cNvPr>
            <p:cNvSpPr/>
            <p:nvPr/>
          </p:nvSpPr>
          <p:spPr>
            <a:xfrm>
              <a:off x="8592670" y="10723202"/>
              <a:ext cx="335915" cy="335915"/>
            </a:xfrm>
            <a:custGeom>
              <a:avLst/>
              <a:gdLst/>
              <a:ahLst/>
              <a:cxnLst/>
              <a:rect l="l" t="t" r="r" b="b"/>
              <a:pathLst>
                <a:path w="335915" h="335915">
                  <a:moveTo>
                    <a:pt x="335591" y="0"/>
                  </a:moveTo>
                  <a:lnTo>
                    <a:pt x="0" y="0"/>
                  </a:lnTo>
                  <a:lnTo>
                    <a:pt x="0" y="335602"/>
                  </a:lnTo>
                  <a:lnTo>
                    <a:pt x="335591" y="335602"/>
                  </a:lnTo>
                  <a:lnTo>
                    <a:pt x="335591" y="0"/>
                  </a:lnTo>
                  <a:close/>
                </a:path>
              </a:pathLst>
            </a:custGeom>
            <a:solidFill>
              <a:srgbClr val="7B408A"/>
            </a:solidFill>
          </p:spPr>
          <p:txBody>
            <a:bodyPr wrap="square" lIns="0" tIns="0" rIns="0" bIns="0" rtlCol="0"/>
            <a:lstStyle/>
            <a:p>
              <a:endParaRPr/>
            </a:p>
          </p:txBody>
        </p:sp>
        <p:sp>
          <p:nvSpPr>
            <p:cNvPr id="21" name="object 14">
              <a:extLst>
                <a:ext uri="{FF2B5EF4-FFF2-40B4-BE49-F238E27FC236}">
                  <a16:creationId xmlns:a16="http://schemas.microsoft.com/office/drawing/2014/main" id="{FC8A666C-E5DE-8444-ACA3-1559C8EB04F1}"/>
                </a:ext>
              </a:extLst>
            </p:cNvPr>
            <p:cNvSpPr/>
            <p:nvPr/>
          </p:nvSpPr>
          <p:spPr>
            <a:xfrm>
              <a:off x="9037546"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D6843D"/>
            </a:solidFill>
          </p:spPr>
          <p:txBody>
            <a:bodyPr wrap="square" lIns="0" tIns="0" rIns="0" bIns="0" rtlCol="0"/>
            <a:lstStyle/>
            <a:p>
              <a:endParaRPr dirty="0"/>
            </a:p>
          </p:txBody>
        </p:sp>
        <p:sp>
          <p:nvSpPr>
            <p:cNvPr id="22" name="object 15">
              <a:extLst>
                <a:ext uri="{FF2B5EF4-FFF2-40B4-BE49-F238E27FC236}">
                  <a16:creationId xmlns:a16="http://schemas.microsoft.com/office/drawing/2014/main" id="{BB3FEDA5-4588-BD4C-8EB9-3D670D7877A1}"/>
                </a:ext>
              </a:extLst>
            </p:cNvPr>
            <p:cNvSpPr/>
            <p:nvPr/>
          </p:nvSpPr>
          <p:spPr>
            <a:xfrm>
              <a:off x="9482433"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BD0949"/>
            </a:solidFill>
          </p:spPr>
          <p:txBody>
            <a:bodyPr wrap="square" lIns="0" tIns="0" rIns="0" bIns="0" rtlCol="0"/>
            <a:lstStyle/>
            <a:p>
              <a:endParaRPr/>
            </a:p>
          </p:txBody>
        </p:sp>
        <p:sp>
          <p:nvSpPr>
            <p:cNvPr id="23" name="object 16">
              <a:extLst>
                <a:ext uri="{FF2B5EF4-FFF2-40B4-BE49-F238E27FC236}">
                  <a16:creationId xmlns:a16="http://schemas.microsoft.com/office/drawing/2014/main" id="{2DD38945-F552-B045-A610-F6FEB2AE0B3B}"/>
                </a:ext>
              </a:extLst>
            </p:cNvPr>
            <p:cNvSpPr/>
            <p:nvPr/>
          </p:nvSpPr>
          <p:spPr>
            <a:xfrm>
              <a:off x="9927320"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BAC52E"/>
            </a:solidFill>
          </p:spPr>
          <p:txBody>
            <a:bodyPr wrap="square" lIns="0" tIns="0" rIns="0" bIns="0" rtlCol="0"/>
            <a:lstStyle/>
            <a:p>
              <a:endParaRPr/>
            </a:p>
          </p:txBody>
        </p:sp>
        <p:sp>
          <p:nvSpPr>
            <p:cNvPr id="24" name="object 17">
              <a:extLst>
                <a:ext uri="{FF2B5EF4-FFF2-40B4-BE49-F238E27FC236}">
                  <a16:creationId xmlns:a16="http://schemas.microsoft.com/office/drawing/2014/main" id="{DA726BBB-41D3-A641-9F9E-8A454078BAE8}"/>
                </a:ext>
              </a:extLst>
            </p:cNvPr>
            <p:cNvSpPr/>
            <p:nvPr/>
          </p:nvSpPr>
          <p:spPr>
            <a:xfrm>
              <a:off x="10372207" y="10723202"/>
              <a:ext cx="335915" cy="335915"/>
            </a:xfrm>
            <a:custGeom>
              <a:avLst/>
              <a:gdLst/>
              <a:ahLst/>
              <a:cxnLst/>
              <a:rect l="l" t="t" r="r" b="b"/>
              <a:pathLst>
                <a:path w="335915" h="335915">
                  <a:moveTo>
                    <a:pt x="335591" y="0"/>
                  </a:moveTo>
                  <a:lnTo>
                    <a:pt x="0" y="0"/>
                  </a:lnTo>
                  <a:lnTo>
                    <a:pt x="0" y="335602"/>
                  </a:lnTo>
                  <a:lnTo>
                    <a:pt x="335591" y="335602"/>
                  </a:lnTo>
                  <a:lnTo>
                    <a:pt x="335591" y="0"/>
                  </a:lnTo>
                  <a:close/>
                </a:path>
              </a:pathLst>
            </a:custGeom>
            <a:solidFill>
              <a:srgbClr val="929292"/>
            </a:solidFill>
          </p:spPr>
          <p:txBody>
            <a:bodyPr wrap="square" lIns="0" tIns="0" rIns="0" bIns="0" rtlCol="0"/>
            <a:lstStyle/>
            <a:p>
              <a:endParaRPr/>
            </a:p>
          </p:txBody>
        </p:sp>
        <p:sp>
          <p:nvSpPr>
            <p:cNvPr id="25" name="object 18">
              <a:extLst>
                <a:ext uri="{FF2B5EF4-FFF2-40B4-BE49-F238E27FC236}">
                  <a16:creationId xmlns:a16="http://schemas.microsoft.com/office/drawing/2014/main" id="{474A1586-828C-B945-878F-C4CDC6A9DFD0}"/>
                </a:ext>
              </a:extLst>
            </p:cNvPr>
            <p:cNvSpPr/>
            <p:nvPr/>
          </p:nvSpPr>
          <p:spPr>
            <a:xfrm>
              <a:off x="10817084"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2C3E8B"/>
            </a:solidFill>
          </p:spPr>
          <p:txBody>
            <a:bodyPr wrap="square" lIns="0" tIns="0" rIns="0" bIns="0" rtlCol="0"/>
            <a:lstStyle/>
            <a:p>
              <a:endParaRPr/>
            </a:p>
          </p:txBody>
        </p:sp>
        <p:sp>
          <p:nvSpPr>
            <p:cNvPr id="26" name="object 19">
              <a:extLst>
                <a:ext uri="{FF2B5EF4-FFF2-40B4-BE49-F238E27FC236}">
                  <a16:creationId xmlns:a16="http://schemas.microsoft.com/office/drawing/2014/main" id="{00A41B1B-474B-4C4D-94A2-F62D23D8667F}"/>
                </a:ext>
              </a:extLst>
            </p:cNvPr>
            <p:cNvSpPr/>
            <p:nvPr/>
          </p:nvSpPr>
          <p:spPr>
            <a:xfrm>
              <a:off x="11261981" y="10723202"/>
              <a:ext cx="335915" cy="335915"/>
            </a:xfrm>
            <a:custGeom>
              <a:avLst/>
              <a:gdLst/>
              <a:ahLst/>
              <a:cxnLst/>
              <a:rect l="l" t="t" r="r" b="b"/>
              <a:pathLst>
                <a:path w="335915" h="335915">
                  <a:moveTo>
                    <a:pt x="335591" y="0"/>
                  </a:moveTo>
                  <a:lnTo>
                    <a:pt x="0" y="0"/>
                  </a:lnTo>
                  <a:lnTo>
                    <a:pt x="0" y="335602"/>
                  </a:lnTo>
                  <a:lnTo>
                    <a:pt x="335591" y="335602"/>
                  </a:lnTo>
                  <a:lnTo>
                    <a:pt x="335591" y="0"/>
                  </a:lnTo>
                  <a:close/>
                </a:path>
              </a:pathLst>
            </a:custGeom>
            <a:solidFill>
              <a:srgbClr val="2C9146"/>
            </a:solidFill>
          </p:spPr>
          <p:txBody>
            <a:bodyPr wrap="square" lIns="0" tIns="0" rIns="0" bIns="0" rtlCol="0"/>
            <a:lstStyle/>
            <a:p>
              <a:endParaRPr/>
            </a:p>
          </p:txBody>
        </p:sp>
        <p:sp>
          <p:nvSpPr>
            <p:cNvPr id="27" name="object 20">
              <a:extLst>
                <a:ext uri="{FF2B5EF4-FFF2-40B4-BE49-F238E27FC236}">
                  <a16:creationId xmlns:a16="http://schemas.microsoft.com/office/drawing/2014/main" id="{E2431960-FF24-AB4B-963F-C0CAC941C4A6}"/>
                </a:ext>
              </a:extLst>
            </p:cNvPr>
            <p:cNvSpPr/>
            <p:nvPr/>
          </p:nvSpPr>
          <p:spPr>
            <a:xfrm>
              <a:off x="11706858"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44A6B5"/>
            </a:solidFill>
          </p:spPr>
          <p:txBody>
            <a:bodyPr wrap="square" lIns="0" tIns="0" rIns="0" bIns="0" rtlCol="0"/>
            <a:lstStyle/>
            <a:p>
              <a:endParaRPr/>
            </a:p>
          </p:txBody>
        </p:sp>
        <p:sp>
          <p:nvSpPr>
            <p:cNvPr id="28" name="object 21">
              <a:extLst>
                <a:ext uri="{FF2B5EF4-FFF2-40B4-BE49-F238E27FC236}">
                  <a16:creationId xmlns:a16="http://schemas.microsoft.com/office/drawing/2014/main" id="{B3A1E7BF-9376-294D-8DA6-55275010968E}"/>
                </a:ext>
              </a:extLst>
            </p:cNvPr>
            <p:cNvSpPr/>
            <p:nvPr/>
          </p:nvSpPr>
          <p:spPr>
            <a:xfrm>
              <a:off x="12151734"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35A4C5"/>
            </a:solidFill>
          </p:spPr>
          <p:txBody>
            <a:bodyPr wrap="square" lIns="0" tIns="0" rIns="0" bIns="0" rtlCol="0"/>
            <a:lstStyle/>
            <a:p>
              <a:endParaRPr/>
            </a:p>
          </p:txBody>
        </p:sp>
      </p:grpSp>
      <p:sp>
        <p:nvSpPr>
          <p:cNvPr id="30" name="Título 10">
            <a:extLst>
              <a:ext uri="{FF2B5EF4-FFF2-40B4-BE49-F238E27FC236}">
                <a16:creationId xmlns:a16="http://schemas.microsoft.com/office/drawing/2014/main" id="{56A3B61A-C43C-EF49-B263-FB327817CF14}"/>
              </a:ext>
            </a:extLst>
          </p:cNvPr>
          <p:cNvSpPr>
            <a:spLocks noGrp="1"/>
          </p:cNvSpPr>
          <p:nvPr>
            <p:ph type="title" hasCustomPrompt="1"/>
          </p:nvPr>
        </p:nvSpPr>
        <p:spPr>
          <a:xfrm>
            <a:off x="1321990" y="8235994"/>
            <a:ext cx="6048240" cy="2324921"/>
          </a:xfrm>
        </p:spPr>
        <p:txBody>
          <a:bodyPr/>
          <a:lstStyle>
            <a:lvl1pPr>
              <a:defRPr sz="5400"/>
            </a:lvl1pPr>
          </a:lstStyle>
          <a:p>
            <a:r>
              <a:rPr lang="es-ES" dirty="0"/>
              <a:t>LOREM IPSUM</a:t>
            </a:r>
            <a:endParaRPr lang="es-CL" dirty="0"/>
          </a:p>
        </p:txBody>
      </p:sp>
      <p:cxnSp>
        <p:nvCxnSpPr>
          <p:cNvPr id="31" name="Conector recto 30">
            <a:extLst>
              <a:ext uri="{FF2B5EF4-FFF2-40B4-BE49-F238E27FC236}">
                <a16:creationId xmlns:a16="http://schemas.microsoft.com/office/drawing/2014/main" id="{F1BB170E-5B64-944A-8BF4-E12D50524632}"/>
              </a:ext>
            </a:extLst>
          </p:cNvPr>
          <p:cNvCxnSpPr>
            <a:cxnSpLocks/>
          </p:cNvCxnSpPr>
          <p:nvPr userDrawn="1"/>
        </p:nvCxnSpPr>
        <p:spPr>
          <a:xfrm>
            <a:off x="7842250" y="7864475"/>
            <a:ext cx="0" cy="2696441"/>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Marcador de texto 3">
            <a:extLst>
              <a:ext uri="{FF2B5EF4-FFF2-40B4-BE49-F238E27FC236}">
                <a16:creationId xmlns:a16="http://schemas.microsoft.com/office/drawing/2014/main" id="{F842742E-4C1E-224F-8371-C85AE3FE544C}"/>
              </a:ext>
            </a:extLst>
          </p:cNvPr>
          <p:cNvSpPr>
            <a:spLocks noGrp="1"/>
          </p:cNvSpPr>
          <p:nvPr>
            <p:ph type="body" sz="quarter" idx="10"/>
          </p:nvPr>
        </p:nvSpPr>
        <p:spPr>
          <a:xfrm>
            <a:off x="8314271" y="8170445"/>
            <a:ext cx="11193563" cy="1903830"/>
          </a:xfrm>
        </p:spPr>
        <p:txBody>
          <a:bodyPr/>
          <a:lstStyle>
            <a:lvl1pPr>
              <a:defRPr>
                <a:latin typeface="Arial" panose="020B0604020202020204" pitchFamily="34" charset="0"/>
                <a:cs typeface="Arial" panose="020B0604020202020204" pitchFamily="34" charset="0"/>
              </a:defRPr>
            </a:lvl1pPr>
          </a:lstStyle>
          <a:p>
            <a:r>
              <a:rPr lang="es-ES"/>
              <a:t>Editar los estilos de texto del patrón
Segundo nivel
Tercer nivel
Cuarto nivel
Quinto nivel</a:t>
            </a:r>
            <a:endParaRPr lang="es-CL"/>
          </a:p>
        </p:txBody>
      </p:sp>
      <p:grpSp>
        <p:nvGrpSpPr>
          <p:cNvPr id="29" name="Grupo 28"/>
          <p:cNvGrpSpPr/>
          <p:nvPr userDrawn="1"/>
        </p:nvGrpSpPr>
        <p:grpSpPr>
          <a:xfrm>
            <a:off x="11728450" y="10226675"/>
            <a:ext cx="7874883" cy="697591"/>
            <a:chOff x="6622225" y="6259219"/>
            <a:chExt cx="5372103" cy="475884"/>
          </a:xfrm>
        </p:grpSpPr>
        <p:grpSp>
          <p:nvGrpSpPr>
            <p:cNvPr id="34" name="object 11">
              <a:extLst>
                <a:ext uri="{FF2B5EF4-FFF2-40B4-BE49-F238E27FC236}">
                  <a16:creationId xmlns:a16="http://schemas.microsoft.com/office/drawing/2014/main" id="{27FDED8E-3EED-3B47-B30D-D69574D42171}"/>
                </a:ext>
              </a:extLst>
            </p:cNvPr>
            <p:cNvGrpSpPr/>
            <p:nvPr/>
          </p:nvGrpSpPr>
          <p:grpSpPr>
            <a:xfrm>
              <a:off x="6622225" y="6411950"/>
              <a:ext cx="2602283" cy="224429"/>
              <a:chOff x="8592670" y="10723202"/>
              <a:chExt cx="3894979" cy="335915"/>
            </a:xfrm>
          </p:grpSpPr>
          <p:sp>
            <p:nvSpPr>
              <p:cNvPr id="36" name="object 13">
                <a:extLst>
                  <a:ext uri="{FF2B5EF4-FFF2-40B4-BE49-F238E27FC236}">
                    <a16:creationId xmlns:a16="http://schemas.microsoft.com/office/drawing/2014/main" id="{07E7101B-E60E-4B40-91E4-19CC1FC87F02}"/>
                  </a:ext>
                </a:extLst>
              </p:cNvPr>
              <p:cNvSpPr/>
              <p:nvPr/>
            </p:nvSpPr>
            <p:spPr>
              <a:xfrm>
                <a:off x="8592670" y="10723202"/>
                <a:ext cx="335915" cy="335915"/>
              </a:xfrm>
              <a:custGeom>
                <a:avLst/>
                <a:gdLst/>
                <a:ahLst/>
                <a:cxnLst/>
                <a:rect l="l" t="t" r="r" b="b"/>
                <a:pathLst>
                  <a:path w="335915" h="335915">
                    <a:moveTo>
                      <a:pt x="335591" y="0"/>
                    </a:moveTo>
                    <a:lnTo>
                      <a:pt x="0" y="0"/>
                    </a:lnTo>
                    <a:lnTo>
                      <a:pt x="0" y="335602"/>
                    </a:lnTo>
                    <a:lnTo>
                      <a:pt x="335591" y="335602"/>
                    </a:lnTo>
                    <a:lnTo>
                      <a:pt x="335591" y="0"/>
                    </a:lnTo>
                    <a:close/>
                  </a:path>
                </a:pathLst>
              </a:custGeom>
              <a:solidFill>
                <a:srgbClr val="7B408A"/>
              </a:solidFill>
            </p:spPr>
            <p:txBody>
              <a:bodyPr wrap="square" lIns="0" tIns="0" rIns="0" bIns="0" rtlCol="0"/>
              <a:lstStyle/>
              <a:p>
                <a:endParaRPr sz="1400"/>
              </a:p>
            </p:txBody>
          </p:sp>
          <p:sp>
            <p:nvSpPr>
              <p:cNvPr id="37" name="object 14">
                <a:extLst>
                  <a:ext uri="{FF2B5EF4-FFF2-40B4-BE49-F238E27FC236}">
                    <a16:creationId xmlns:a16="http://schemas.microsoft.com/office/drawing/2014/main" id="{835A4DA4-1A75-F748-B4F3-65AB26151451}"/>
                  </a:ext>
                </a:extLst>
              </p:cNvPr>
              <p:cNvSpPr/>
              <p:nvPr/>
            </p:nvSpPr>
            <p:spPr>
              <a:xfrm>
                <a:off x="9037546"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D6843D"/>
              </a:solidFill>
            </p:spPr>
            <p:txBody>
              <a:bodyPr wrap="square" lIns="0" tIns="0" rIns="0" bIns="0" rtlCol="0"/>
              <a:lstStyle/>
              <a:p>
                <a:endParaRPr sz="1400" dirty="0"/>
              </a:p>
            </p:txBody>
          </p:sp>
          <p:sp>
            <p:nvSpPr>
              <p:cNvPr id="38" name="object 15">
                <a:extLst>
                  <a:ext uri="{FF2B5EF4-FFF2-40B4-BE49-F238E27FC236}">
                    <a16:creationId xmlns:a16="http://schemas.microsoft.com/office/drawing/2014/main" id="{E94AA4CE-5673-5541-94A2-19522E783D8D}"/>
                  </a:ext>
                </a:extLst>
              </p:cNvPr>
              <p:cNvSpPr/>
              <p:nvPr/>
            </p:nvSpPr>
            <p:spPr>
              <a:xfrm>
                <a:off x="9482433"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BD0949"/>
              </a:solidFill>
            </p:spPr>
            <p:txBody>
              <a:bodyPr wrap="square" lIns="0" tIns="0" rIns="0" bIns="0" rtlCol="0"/>
              <a:lstStyle/>
              <a:p>
                <a:endParaRPr sz="1400"/>
              </a:p>
            </p:txBody>
          </p:sp>
          <p:sp>
            <p:nvSpPr>
              <p:cNvPr id="39" name="object 16">
                <a:extLst>
                  <a:ext uri="{FF2B5EF4-FFF2-40B4-BE49-F238E27FC236}">
                    <a16:creationId xmlns:a16="http://schemas.microsoft.com/office/drawing/2014/main" id="{D6369B94-F651-4E4A-A7CF-4B5DB9E67E5D}"/>
                  </a:ext>
                </a:extLst>
              </p:cNvPr>
              <p:cNvSpPr/>
              <p:nvPr/>
            </p:nvSpPr>
            <p:spPr>
              <a:xfrm>
                <a:off x="9927320"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BAC52E"/>
              </a:solidFill>
            </p:spPr>
            <p:txBody>
              <a:bodyPr wrap="square" lIns="0" tIns="0" rIns="0" bIns="0" rtlCol="0"/>
              <a:lstStyle/>
              <a:p>
                <a:endParaRPr sz="1400"/>
              </a:p>
            </p:txBody>
          </p:sp>
          <p:sp>
            <p:nvSpPr>
              <p:cNvPr id="40" name="object 17">
                <a:extLst>
                  <a:ext uri="{FF2B5EF4-FFF2-40B4-BE49-F238E27FC236}">
                    <a16:creationId xmlns:a16="http://schemas.microsoft.com/office/drawing/2014/main" id="{80C8D6C4-2FFD-7841-A5CC-CCDE695C9BA9}"/>
                  </a:ext>
                </a:extLst>
              </p:cNvPr>
              <p:cNvSpPr/>
              <p:nvPr/>
            </p:nvSpPr>
            <p:spPr>
              <a:xfrm>
                <a:off x="10372207" y="10723202"/>
                <a:ext cx="335915" cy="335915"/>
              </a:xfrm>
              <a:custGeom>
                <a:avLst/>
                <a:gdLst/>
                <a:ahLst/>
                <a:cxnLst/>
                <a:rect l="l" t="t" r="r" b="b"/>
                <a:pathLst>
                  <a:path w="335915" h="335915">
                    <a:moveTo>
                      <a:pt x="335591" y="0"/>
                    </a:moveTo>
                    <a:lnTo>
                      <a:pt x="0" y="0"/>
                    </a:lnTo>
                    <a:lnTo>
                      <a:pt x="0" y="335602"/>
                    </a:lnTo>
                    <a:lnTo>
                      <a:pt x="335591" y="335602"/>
                    </a:lnTo>
                    <a:lnTo>
                      <a:pt x="335591" y="0"/>
                    </a:lnTo>
                    <a:close/>
                  </a:path>
                </a:pathLst>
              </a:custGeom>
              <a:solidFill>
                <a:srgbClr val="929292"/>
              </a:solidFill>
            </p:spPr>
            <p:txBody>
              <a:bodyPr wrap="square" lIns="0" tIns="0" rIns="0" bIns="0" rtlCol="0"/>
              <a:lstStyle/>
              <a:p>
                <a:endParaRPr sz="1400"/>
              </a:p>
            </p:txBody>
          </p:sp>
          <p:sp>
            <p:nvSpPr>
              <p:cNvPr id="41" name="object 18">
                <a:extLst>
                  <a:ext uri="{FF2B5EF4-FFF2-40B4-BE49-F238E27FC236}">
                    <a16:creationId xmlns:a16="http://schemas.microsoft.com/office/drawing/2014/main" id="{8098076F-75AB-FB4D-8D04-C5FDC9E764E2}"/>
                  </a:ext>
                </a:extLst>
              </p:cNvPr>
              <p:cNvSpPr/>
              <p:nvPr/>
            </p:nvSpPr>
            <p:spPr>
              <a:xfrm>
                <a:off x="10817084"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2C3E8B"/>
              </a:solidFill>
            </p:spPr>
            <p:txBody>
              <a:bodyPr wrap="square" lIns="0" tIns="0" rIns="0" bIns="0" rtlCol="0"/>
              <a:lstStyle/>
              <a:p>
                <a:endParaRPr sz="1400"/>
              </a:p>
            </p:txBody>
          </p:sp>
          <p:sp>
            <p:nvSpPr>
              <p:cNvPr id="42" name="object 19">
                <a:extLst>
                  <a:ext uri="{FF2B5EF4-FFF2-40B4-BE49-F238E27FC236}">
                    <a16:creationId xmlns:a16="http://schemas.microsoft.com/office/drawing/2014/main" id="{97C57F48-994B-4042-8A4E-A7C163B8A2E4}"/>
                  </a:ext>
                </a:extLst>
              </p:cNvPr>
              <p:cNvSpPr/>
              <p:nvPr/>
            </p:nvSpPr>
            <p:spPr>
              <a:xfrm>
                <a:off x="11261981" y="10723202"/>
                <a:ext cx="335915" cy="335915"/>
              </a:xfrm>
              <a:custGeom>
                <a:avLst/>
                <a:gdLst/>
                <a:ahLst/>
                <a:cxnLst/>
                <a:rect l="l" t="t" r="r" b="b"/>
                <a:pathLst>
                  <a:path w="335915" h="335915">
                    <a:moveTo>
                      <a:pt x="335591" y="0"/>
                    </a:moveTo>
                    <a:lnTo>
                      <a:pt x="0" y="0"/>
                    </a:lnTo>
                    <a:lnTo>
                      <a:pt x="0" y="335602"/>
                    </a:lnTo>
                    <a:lnTo>
                      <a:pt x="335591" y="335602"/>
                    </a:lnTo>
                    <a:lnTo>
                      <a:pt x="335591" y="0"/>
                    </a:lnTo>
                    <a:close/>
                  </a:path>
                </a:pathLst>
              </a:custGeom>
              <a:solidFill>
                <a:srgbClr val="2C9146"/>
              </a:solidFill>
            </p:spPr>
            <p:txBody>
              <a:bodyPr wrap="square" lIns="0" tIns="0" rIns="0" bIns="0" rtlCol="0"/>
              <a:lstStyle/>
              <a:p>
                <a:endParaRPr sz="1400"/>
              </a:p>
            </p:txBody>
          </p:sp>
          <p:sp>
            <p:nvSpPr>
              <p:cNvPr id="43" name="object 20">
                <a:extLst>
                  <a:ext uri="{FF2B5EF4-FFF2-40B4-BE49-F238E27FC236}">
                    <a16:creationId xmlns:a16="http://schemas.microsoft.com/office/drawing/2014/main" id="{4E5ACCB6-4AE3-014C-BACF-FA6331FC759D}"/>
                  </a:ext>
                </a:extLst>
              </p:cNvPr>
              <p:cNvSpPr/>
              <p:nvPr/>
            </p:nvSpPr>
            <p:spPr>
              <a:xfrm>
                <a:off x="11706858"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44A6B5"/>
              </a:solidFill>
            </p:spPr>
            <p:txBody>
              <a:bodyPr wrap="square" lIns="0" tIns="0" rIns="0" bIns="0" rtlCol="0"/>
              <a:lstStyle/>
              <a:p>
                <a:endParaRPr sz="1400"/>
              </a:p>
            </p:txBody>
          </p:sp>
          <p:sp>
            <p:nvSpPr>
              <p:cNvPr id="44" name="object 21">
                <a:extLst>
                  <a:ext uri="{FF2B5EF4-FFF2-40B4-BE49-F238E27FC236}">
                    <a16:creationId xmlns:a16="http://schemas.microsoft.com/office/drawing/2014/main" id="{A9E4838F-57CE-2D40-B776-70719C47FA54}"/>
                  </a:ext>
                </a:extLst>
              </p:cNvPr>
              <p:cNvSpPr/>
              <p:nvPr/>
            </p:nvSpPr>
            <p:spPr>
              <a:xfrm>
                <a:off x="12151734"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35A4C5"/>
              </a:solidFill>
            </p:spPr>
            <p:txBody>
              <a:bodyPr wrap="square" lIns="0" tIns="0" rIns="0" bIns="0" rtlCol="0"/>
              <a:lstStyle/>
              <a:p>
                <a:endParaRPr sz="1400"/>
              </a:p>
            </p:txBody>
          </p:sp>
        </p:grpSp>
        <p:pic>
          <p:nvPicPr>
            <p:cNvPr id="35" name="Imagen 3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435812" y="6259219"/>
              <a:ext cx="2558516" cy="475884"/>
            </a:xfrm>
            <a:prstGeom prst="rect">
              <a:avLst/>
            </a:prstGeom>
          </p:spPr>
        </p:pic>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pSp>
        <p:nvGrpSpPr>
          <p:cNvPr id="14" name="object 11">
            <a:extLst>
              <a:ext uri="{FF2B5EF4-FFF2-40B4-BE49-F238E27FC236}">
                <a16:creationId xmlns:a16="http://schemas.microsoft.com/office/drawing/2014/main" id="{279636B7-8AE3-5A47-86D8-9BB136EC0AED}"/>
              </a:ext>
            </a:extLst>
          </p:cNvPr>
          <p:cNvGrpSpPr/>
          <p:nvPr userDrawn="1"/>
        </p:nvGrpSpPr>
        <p:grpSpPr>
          <a:xfrm>
            <a:off x="1278903" y="7528560"/>
            <a:ext cx="3894979" cy="335915"/>
            <a:chOff x="8592670" y="10723202"/>
            <a:chExt cx="3894979" cy="335915"/>
          </a:xfrm>
        </p:grpSpPr>
        <p:sp>
          <p:nvSpPr>
            <p:cNvPr id="15" name="object 13">
              <a:extLst>
                <a:ext uri="{FF2B5EF4-FFF2-40B4-BE49-F238E27FC236}">
                  <a16:creationId xmlns:a16="http://schemas.microsoft.com/office/drawing/2014/main" id="{E5B2A282-29B8-F743-B35D-14127A534127}"/>
                </a:ext>
              </a:extLst>
            </p:cNvPr>
            <p:cNvSpPr/>
            <p:nvPr/>
          </p:nvSpPr>
          <p:spPr>
            <a:xfrm>
              <a:off x="8592670" y="10723202"/>
              <a:ext cx="335915" cy="335915"/>
            </a:xfrm>
            <a:custGeom>
              <a:avLst/>
              <a:gdLst/>
              <a:ahLst/>
              <a:cxnLst/>
              <a:rect l="l" t="t" r="r" b="b"/>
              <a:pathLst>
                <a:path w="335915" h="335915">
                  <a:moveTo>
                    <a:pt x="335591" y="0"/>
                  </a:moveTo>
                  <a:lnTo>
                    <a:pt x="0" y="0"/>
                  </a:lnTo>
                  <a:lnTo>
                    <a:pt x="0" y="335602"/>
                  </a:lnTo>
                  <a:lnTo>
                    <a:pt x="335591" y="335602"/>
                  </a:lnTo>
                  <a:lnTo>
                    <a:pt x="335591" y="0"/>
                  </a:lnTo>
                  <a:close/>
                </a:path>
              </a:pathLst>
            </a:custGeom>
            <a:solidFill>
              <a:srgbClr val="7B408A"/>
            </a:solidFill>
          </p:spPr>
          <p:txBody>
            <a:bodyPr wrap="square" lIns="0" tIns="0" rIns="0" bIns="0" rtlCol="0"/>
            <a:lstStyle/>
            <a:p>
              <a:endParaRPr/>
            </a:p>
          </p:txBody>
        </p:sp>
        <p:sp>
          <p:nvSpPr>
            <p:cNvPr id="16" name="object 14">
              <a:extLst>
                <a:ext uri="{FF2B5EF4-FFF2-40B4-BE49-F238E27FC236}">
                  <a16:creationId xmlns:a16="http://schemas.microsoft.com/office/drawing/2014/main" id="{7F080B76-AD76-1244-8BEB-3199CEF16000}"/>
                </a:ext>
              </a:extLst>
            </p:cNvPr>
            <p:cNvSpPr/>
            <p:nvPr/>
          </p:nvSpPr>
          <p:spPr>
            <a:xfrm>
              <a:off x="9037546"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D6843D"/>
            </a:solidFill>
          </p:spPr>
          <p:txBody>
            <a:bodyPr wrap="square" lIns="0" tIns="0" rIns="0" bIns="0" rtlCol="0"/>
            <a:lstStyle/>
            <a:p>
              <a:endParaRPr dirty="0"/>
            </a:p>
          </p:txBody>
        </p:sp>
        <p:sp>
          <p:nvSpPr>
            <p:cNvPr id="17" name="object 15">
              <a:extLst>
                <a:ext uri="{FF2B5EF4-FFF2-40B4-BE49-F238E27FC236}">
                  <a16:creationId xmlns:a16="http://schemas.microsoft.com/office/drawing/2014/main" id="{2A984C73-3EDC-3C4A-AFEF-EEBCB77B4DD2}"/>
                </a:ext>
              </a:extLst>
            </p:cNvPr>
            <p:cNvSpPr/>
            <p:nvPr/>
          </p:nvSpPr>
          <p:spPr>
            <a:xfrm>
              <a:off x="9482433"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BD0949"/>
            </a:solidFill>
          </p:spPr>
          <p:txBody>
            <a:bodyPr wrap="square" lIns="0" tIns="0" rIns="0" bIns="0" rtlCol="0"/>
            <a:lstStyle/>
            <a:p>
              <a:endParaRPr/>
            </a:p>
          </p:txBody>
        </p:sp>
        <p:sp>
          <p:nvSpPr>
            <p:cNvPr id="18" name="object 16">
              <a:extLst>
                <a:ext uri="{FF2B5EF4-FFF2-40B4-BE49-F238E27FC236}">
                  <a16:creationId xmlns:a16="http://schemas.microsoft.com/office/drawing/2014/main" id="{FDEE8CBD-E62E-3F44-9E0B-C34AE2480924}"/>
                </a:ext>
              </a:extLst>
            </p:cNvPr>
            <p:cNvSpPr/>
            <p:nvPr/>
          </p:nvSpPr>
          <p:spPr>
            <a:xfrm>
              <a:off x="9927320"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BAC52E"/>
            </a:solidFill>
          </p:spPr>
          <p:txBody>
            <a:bodyPr wrap="square" lIns="0" tIns="0" rIns="0" bIns="0" rtlCol="0"/>
            <a:lstStyle/>
            <a:p>
              <a:endParaRPr/>
            </a:p>
          </p:txBody>
        </p:sp>
        <p:sp>
          <p:nvSpPr>
            <p:cNvPr id="19" name="object 17">
              <a:extLst>
                <a:ext uri="{FF2B5EF4-FFF2-40B4-BE49-F238E27FC236}">
                  <a16:creationId xmlns:a16="http://schemas.microsoft.com/office/drawing/2014/main" id="{AC904AE2-B78B-AB47-9929-DC6C54F64895}"/>
                </a:ext>
              </a:extLst>
            </p:cNvPr>
            <p:cNvSpPr/>
            <p:nvPr/>
          </p:nvSpPr>
          <p:spPr>
            <a:xfrm>
              <a:off x="10372207" y="10723202"/>
              <a:ext cx="335915" cy="335915"/>
            </a:xfrm>
            <a:custGeom>
              <a:avLst/>
              <a:gdLst/>
              <a:ahLst/>
              <a:cxnLst/>
              <a:rect l="l" t="t" r="r" b="b"/>
              <a:pathLst>
                <a:path w="335915" h="335915">
                  <a:moveTo>
                    <a:pt x="335591" y="0"/>
                  </a:moveTo>
                  <a:lnTo>
                    <a:pt x="0" y="0"/>
                  </a:lnTo>
                  <a:lnTo>
                    <a:pt x="0" y="335602"/>
                  </a:lnTo>
                  <a:lnTo>
                    <a:pt x="335591" y="335602"/>
                  </a:lnTo>
                  <a:lnTo>
                    <a:pt x="335591" y="0"/>
                  </a:lnTo>
                  <a:close/>
                </a:path>
              </a:pathLst>
            </a:custGeom>
            <a:solidFill>
              <a:srgbClr val="929292"/>
            </a:solidFill>
          </p:spPr>
          <p:txBody>
            <a:bodyPr wrap="square" lIns="0" tIns="0" rIns="0" bIns="0" rtlCol="0"/>
            <a:lstStyle/>
            <a:p>
              <a:endParaRPr/>
            </a:p>
          </p:txBody>
        </p:sp>
        <p:sp>
          <p:nvSpPr>
            <p:cNvPr id="20" name="object 18">
              <a:extLst>
                <a:ext uri="{FF2B5EF4-FFF2-40B4-BE49-F238E27FC236}">
                  <a16:creationId xmlns:a16="http://schemas.microsoft.com/office/drawing/2014/main" id="{C4836C99-2D0C-9646-A422-700C3E1E3CEE}"/>
                </a:ext>
              </a:extLst>
            </p:cNvPr>
            <p:cNvSpPr/>
            <p:nvPr/>
          </p:nvSpPr>
          <p:spPr>
            <a:xfrm>
              <a:off x="10817084"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2C3E8B"/>
            </a:solidFill>
          </p:spPr>
          <p:txBody>
            <a:bodyPr wrap="square" lIns="0" tIns="0" rIns="0" bIns="0" rtlCol="0"/>
            <a:lstStyle/>
            <a:p>
              <a:endParaRPr/>
            </a:p>
          </p:txBody>
        </p:sp>
        <p:sp>
          <p:nvSpPr>
            <p:cNvPr id="21" name="object 19">
              <a:extLst>
                <a:ext uri="{FF2B5EF4-FFF2-40B4-BE49-F238E27FC236}">
                  <a16:creationId xmlns:a16="http://schemas.microsoft.com/office/drawing/2014/main" id="{9A991018-2F68-4647-B92B-B1E21AF22584}"/>
                </a:ext>
              </a:extLst>
            </p:cNvPr>
            <p:cNvSpPr/>
            <p:nvPr/>
          </p:nvSpPr>
          <p:spPr>
            <a:xfrm>
              <a:off x="11261981" y="10723202"/>
              <a:ext cx="335915" cy="335915"/>
            </a:xfrm>
            <a:custGeom>
              <a:avLst/>
              <a:gdLst/>
              <a:ahLst/>
              <a:cxnLst/>
              <a:rect l="l" t="t" r="r" b="b"/>
              <a:pathLst>
                <a:path w="335915" h="335915">
                  <a:moveTo>
                    <a:pt x="335591" y="0"/>
                  </a:moveTo>
                  <a:lnTo>
                    <a:pt x="0" y="0"/>
                  </a:lnTo>
                  <a:lnTo>
                    <a:pt x="0" y="335602"/>
                  </a:lnTo>
                  <a:lnTo>
                    <a:pt x="335591" y="335602"/>
                  </a:lnTo>
                  <a:lnTo>
                    <a:pt x="335591" y="0"/>
                  </a:lnTo>
                  <a:close/>
                </a:path>
              </a:pathLst>
            </a:custGeom>
            <a:solidFill>
              <a:srgbClr val="2C9146"/>
            </a:solidFill>
          </p:spPr>
          <p:txBody>
            <a:bodyPr wrap="square" lIns="0" tIns="0" rIns="0" bIns="0" rtlCol="0"/>
            <a:lstStyle/>
            <a:p>
              <a:endParaRPr/>
            </a:p>
          </p:txBody>
        </p:sp>
        <p:sp>
          <p:nvSpPr>
            <p:cNvPr id="22" name="object 20">
              <a:extLst>
                <a:ext uri="{FF2B5EF4-FFF2-40B4-BE49-F238E27FC236}">
                  <a16:creationId xmlns:a16="http://schemas.microsoft.com/office/drawing/2014/main" id="{B977EE2B-D840-3945-A677-DEDABC2B5EA9}"/>
                </a:ext>
              </a:extLst>
            </p:cNvPr>
            <p:cNvSpPr/>
            <p:nvPr/>
          </p:nvSpPr>
          <p:spPr>
            <a:xfrm>
              <a:off x="11706858"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44A6B5"/>
            </a:solidFill>
          </p:spPr>
          <p:txBody>
            <a:bodyPr wrap="square" lIns="0" tIns="0" rIns="0" bIns="0" rtlCol="0"/>
            <a:lstStyle/>
            <a:p>
              <a:endParaRPr/>
            </a:p>
          </p:txBody>
        </p:sp>
        <p:sp>
          <p:nvSpPr>
            <p:cNvPr id="23" name="object 21">
              <a:extLst>
                <a:ext uri="{FF2B5EF4-FFF2-40B4-BE49-F238E27FC236}">
                  <a16:creationId xmlns:a16="http://schemas.microsoft.com/office/drawing/2014/main" id="{5ABA4797-6B3B-4A4A-8302-8BEA76696368}"/>
                </a:ext>
              </a:extLst>
            </p:cNvPr>
            <p:cNvSpPr/>
            <p:nvPr/>
          </p:nvSpPr>
          <p:spPr>
            <a:xfrm>
              <a:off x="12151734"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35A4C5"/>
            </a:solidFill>
          </p:spPr>
          <p:txBody>
            <a:bodyPr wrap="square" lIns="0" tIns="0" rIns="0" bIns="0" rtlCol="0"/>
            <a:lstStyle/>
            <a:p>
              <a:endParaRPr/>
            </a:p>
          </p:txBody>
        </p:sp>
      </p:grpSp>
      <p:sp>
        <p:nvSpPr>
          <p:cNvPr id="24" name="Título 10">
            <a:extLst>
              <a:ext uri="{FF2B5EF4-FFF2-40B4-BE49-F238E27FC236}">
                <a16:creationId xmlns:a16="http://schemas.microsoft.com/office/drawing/2014/main" id="{D75AA8A8-38E4-6B43-84F1-6B50EF2E0CDE}"/>
              </a:ext>
            </a:extLst>
          </p:cNvPr>
          <p:cNvSpPr>
            <a:spLocks noGrp="1"/>
          </p:cNvSpPr>
          <p:nvPr>
            <p:ph type="title" hasCustomPrompt="1"/>
          </p:nvPr>
        </p:nvSpPr>
        <p:spPr>
          <a:xfrm>
            <a:off x="1321990" y="8235994"/>
            <a:ext cx="6048240" cy="2324921"/>
          </a:xfrm>
        </p:spPr>
        <p:txBody>
          <a:bodyPr/>
          <a:lstStyle>
            <a:lvl1pPr>
              <a:defRPr sz="5400"/>
            </a:lvl1pPr>
          </a:lstStyle>
          <a:p>
            <a:r>
              <a:rPr lang="es-ES" dirty="0"/>
              <a:t>LOREM IPSUM</a:t>
            </a:r>
            <a:endParaRPr lang="es-CL" dirty="0"/>
          </a:p>
        </p:txBody>
      </p:sp>
      <p:cxnSp>
        <p:nvCxnSpPr>
          <p:cNvPr id="25" name="Conector recto 24">
            <a:extLst>
              <a:ext uri="{FF2B5EF4-FFF2-40B4-BE49-F238E27FC236}">
                <a16:creationId xmlns:a16="http://schemas.microsoft.com/office/drawing/2014/main" id="{5C53C964-90FC-1A46-BA75-202E4CF485FA}"/>
              </a:ext>
            </a:extLst>
          </p:cNvPr>
          <p:cNvCxnSpPr>
            <a:cxnSpLocks/>
          </p:cNvCxnSpPr>
          <p:nvPr userDrawn="1"/>
        </p:nvCxnSpPr>
        <p:spPr>
          <a:xfrm>
            <a:off x="7842250" y="7864475"/>
            <a:ext cx="0" cy="2696441"/>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Marcador de texto 3">
            <a:extLst>
              <a:ext uri="{FF2B5EF4-FFF2-40B4-BE49-F238E27FC236}">
                <a16:creationId xmlns:a16="http://schemas.microsoft.com/office/drawing/2014/main" id="{8F3DEFAA-665F-5A48-99A9-7661C5CD1A59}"/>
              </a:ext>
            </a:extLst>
          </p:cNvPr>
          <p:cNvSpPr>
            <a:spLocks noGrp="1"/>
          </p:cNvSpPr>
          <p:nvPr>
            <p:ph type="body" sz="quarter" idx="10"/>
          </p:nvPr>
        </p:nvSpPr>
        <p:spPr>
          <a:xfrm>
            <a:off x="8314271" y="8170445"/>
            <a:ext cx="11193563" cy="1903830"/>
          </a:xfrm>
        </p:spPr>
        <p:txBody>
          <a:bodyPr/>
          <a:lstStyle>
            <a:lvl1pPr>
              <a:defRPr>
                <a:latin typeface="Arial" panose="020B0604020202020204" pitchFamily="34" charset="0"/>
                <a:cs typeface="Arial" panose="020B0604020202020204" pitchFamily="34" charset="0"/>
              </a:defRPr>
            </a:lvl1pPr>
          </a:lstStyle>
          <a:p>
            <a:r>
              <a:rPr lang="es-ES"/>
              <a:t>Editar los estilos de texto del patrón
Segundo nivel
Tercer nivel
Cuarto nivel
Quinto nivel</a:t>
            </a:r>
            <a:endParaRPr lang="es-CL"/>
          </a:p>
        </p:txBody>
      </p:sp>
      <p:pic>
        <p:nvPicPr>
          <p:cNvPr id="28" name="Imagen 27">
            <a:extLst>
              <a:ext uri="{FF2B5EF4-FFF2-40B4-BE49-F238E27FC236}">
                <a16:creationId xmlns:a16="http://schemas.microsoft.com/office/drawing/2014/main" id="{57B7C659-9453-3C4C-913A-EBF5D8E65145}"/>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 y="0"/>
            <a:ext cx="20104101" cy="7339012"/>
          </a:xfrm>
          <a:prstGeom prst="rect">
            <a:avLst/>
          </a:prstGeom>
        </p:spPr>
      </p:pic>
      <p:grpSp>
        <p:nvGrpSpPr>
          <p:cNvPr id="26" name="Grupo 25"/>
          <p:cNvGrpSpPr/>
          <p:nvPr userDrawn="1"/>
        </p:nvGrpSpPr>
        <p:grpSpPr>
          <a:xfrm>
            <a:off x="11728450" y="10226675"/>
            <a:ext cx="7874883" cy="697591"/>
            <a:chOff x="6622225" y="6259219"/>
            <a:chExt cx="5372103" cy="475884"/>
          </a:xfrm>
        </p:grpSpPr>
        <p:grpSp>
          <p:nvGrpSpPr>
            <p:cNvPr id="29" name="object 11">
              <a:extLst>
                <a:ext uri="{FF2B5EF4-FFF2-40B4-BE49-F238E27FC236}">
                  <a16:creationId xmlns:a16="http://schemas.microsoft.com/office/drawing/2014/main" id="{27FDED8E-3EED-3B47-B30D-D69574D42171}"/>
                </a:ext>
              </a:extLst>
            </p:cNvPr>
            <p:cNvGrpSpPr/>
            <p:nvPr/>
          </p:nvGrpSpPr>
          <p:grpSpPr>
            <a:xfrm>
              <a:off x="6622225" y="6411950"/>
              <a:ext cx="2602283" cy="224429"/>
              <a:chOff x="8592670" y="10723202"/>
              <a:chExt cx="3894979" cy="335915"/>
            </a:xfrm>
          </p:grpSpPr>
          <p:sp>
            <p:nvSpPr>
              <p:cNvPr id="31" name="object 13">
                <a:extLst>
                  <a:ext uri="{FF2B5EF4-FFF2-40B4-BE49-F238E27FC236}">
                    <a16:creationId xmlns:a16="http://schemas.microsoft.com/office/drawing/2014/main" id="{07E7101B-E60E-4B40-91E4-19CC1FC87F02}"/>
                  </a:ext>
                </a:extLst>
              </p:cNvPr>
              <p:cNvSpPr/>
              <p:nvPr/>
            </p:nvSpPr>
            <p:spPr>
              <a:xfrm>
                <a:off x="8592670" y="10723202"/>
                <a:ext cx="335915" cy="335915"/>
              </a:xfrm>
              <a:custGeom>
                <a:avLst/>
                <a:gdLst/>
                <a:ahLst/>
                <a:cxnLst/>
                <a:rect l="l" t="t" r="r" b="b"/>
                <a:pathLst>
                  <a:path w="335915" h="335915">
                    <a:moveTo>
                      <a:pt x="335591" y="0"/>
                    </a:moveTo>
                    <a:lnTo>
                      <a:pt x="0" y="0"/>
                    </a:lnTo>
                    <a:lnTo>
                      <a:pt x="0" y="335602"/>
                    </a:lnTo>
                    <a:lnTo>
                      <a:pt x="335591" y="335602"/>
                    </a:lnTo>
                    <a:lnTo>
                      <a:pt x="335591" y="0"/>
                    </a:lnTo>
                    <a:close/>
                  </a:path>
                </a:pathLst>
              </a:custGeom>
              <a:solidFill>
                <a:srgbClr val="7B408A"/>
              </a:solidFill>
            </p:spPr>
            <p:txBody>
              <a:bodyPr wrap="square" lIns="0" tIns="0" rIns="0" bIns="0" rtlCol="0"/>
              <a:lstStyle/>
              <a:p>
                <a:endParaRPr sz="1400"/>
              </a:p>
            </p:txBody>
          </p:sp>
          <p:sp>
            <p:nvSpPr>
              <p:cNvPr id="32" name="object 14">
                <a:extLst>
                  <a:ext uri="{FF2B5EF4-FFF2-40B4-BE49-F238E27FC236}">
                    <a16:creationId xmlns:a16="http://schemas.microsoft.com/office/drawing/2014/main" id="{835A4DA4-1A75-F748-B4F3-65AB26151451}"/>
                  </a:ext>
                </a:extLst>
              </p:cNvPr>
              <p:cNvSpPr/>
              <p:nvPr/>
            </p:nvSpPr>
            <p:spPr>
              <a:xfrm>
                <a:off x="9037546"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D6843D"/>
              </a:solidFill>
            </p:spPr>
            <p:txBody>
              <a:bodyPr wrap="square" lIns="0" tIns="0" rIns="0" bIns="0" rtlCol="0"/>
              <a:lstStyle/>
              <a:p>
                <a:endParaRPr sz="1400" dirty="0"/>
              </a:p>
            </p:txBody>
          </p:sp>
          <p:sp>
            <p:nvSpPr>
              <p:cNvPr id="33" name="object 15">
                <a:extLst>
                  <a:ext uri="{FF2B5EF4-FFF2-40B4-BE49-F238E27FC236}">
                    <a16:creationId xmlns:a16="http://schemas.microsoft.com/office/drawing/2014/main" id="{E94AA4CE-5673-5541-94A2-19522E783D8D}"/>
                  </a:ext>
                </a:extLst>
              </p:cNvPr>
              <p:cNvSpPr/>
              <p:nvPr/>
            </p:nvSpPr>
            <p:spPr>
              <a:xfrm>
                <a:off x="9482433"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BD0949"/>
              </a:solidFill>
            </p:spPr>
            <p:txBody>
              <a:bodyPr wrap="square" lIns="0" tIns="0" rIns="0" bIns="0" rtlCol="0"/>
              <a:lstStyle/>
              <a:p>
                <a:endParaRPr sz="1400"/>
              </a:p>
            </p:txBody>
          </p:sp>
          <p:sp>
            <p:nvSpPr>
              <p:cNvPr id="34" name="object 16">
                <a:extLst>
                  <a:ext uri="{FF2B5EF4-FFF2-40B4-BE49-F238E27FC236}">
                    <a16:creationId xmlns:a16="http://schemas.microsoft.com/office/drawing/2014/main" id="{D6369B94-F651-4E4A-A7CF-4B5DB9E67E5D}"/>
                  </a:ext>
                </a:extLst>
              </p:cNvPr>
              <p:cNvSpPr/>
              <p:nvPr/>
            </p:nvSpPr>
            <p:spPr>
              <a:xfrm>
                <a:off x="9927320"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BAC52E"/>
              </a:solidFill>
            </p:spPr>
            <p:txBody>
              <a:bodyPr wrap="square" lIns="0" tIns="0" rIns="0" bIns="0" rtlCol="0"/>
              <a:lstStyle/>
              <a:p>
                <a:endParaRPr sz="1400"/>
              </a:p>
            </p:txBody>
          </p:sp>
          <p:sp>
            <p:nvSpPr>
              <p:cNvPr id="35" name="object 17">
                <a:extLst>
                  <a:ext uri="{FF2B5EF4-FFF2-40B4-BE49-F238E27FC236}">
                    <a16:creationId xmlns:a16="http://schemas.microsoft.com/office/drawing/2014/main" id="{80C8D6C4-2FFD-7841-A5CC-CCDE695C9BA9}"/>
                  </a:ext>
                </a:extLst>
              </p:cNvPr>
              <p:cNvSpPr/>
              <p:nvPr/>
            </p:nvSpPr>
            <p:spPr>
              <a:xfrm>
                <a:off x="10372207" y="10723202"/>
                <a:ext cx="335915" cy="335915"/>
              </a:xfrm>
              <a:custGeom>
                <a:avLst/>
                <a:gdLst/>
                <a:ahLst/>
                <a:cxnLst/>
                <a:rect l="l" t="t" r="r" b="b"/>
                <a:pathLst>
                  <a:path w="335915" h="335915">
                    <a:moveTo>
                      <a:pt x="335591" y="0"/>
                    </a:moveTo>
                    <a:lnTo>
                      <a:pt x="0" y="0"/>
                    </a:lnTo>
                    <a:lnTo>
                      <a:pt x="0" y="335602"/>
                    </a:lnTo>
                    <a:lnTo>
                      <a:pt x="335591" y="335602"/>
                    </a:lnTo>
                    <a:lnTo>
                      <a:pt x="335591" y="0"/>
                    </a:lnTo>
                    <a:close/>
                  </a:path>
                </a:pathLst>
              </a:custGeom>
              <a:solidFill>
                <a:srgbClr val="929292"/>
              </a:solidFill>
            </p:spPr>
            <p:txBody>
              <a:bodyPr wrap="square" lIns="0" tIns="0" rIns="0" bIns="0" rtlCol="0"/>
              <a:lstStyle/>
              <a:p>
                <a:endParaRPr sz="1400"/>
              </a:p>
            </p:txBody>
          </p:sp>
          <p:sp>
            <p:nvSpPr>
              <p:cNvPr id="36" name="object 18">
                <a:extLst>
                  <a:ext uri="{FF2B5EF4-FFF2-40B4-BE49-F238E27FC236}">
                    <a16:creationId xmlns:a16="http://schemas.microsoft.com/office/drawing/2014/main" id="{8098076F-75AB-FB4D-8D04-C5FDC9E764E2}"/>
                  </a:ext>
                </a:extLst>
              </p:cNvPr>
              <p:cNvSpPr/>
              <p:nvPr/>
            </p:nvSpPr>
            <p:spPr>
              <a:xfrm>
                <a:off x="10817084"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2C3E8B"/>
              </a:solidFill>
            </p:spPr>
            <p:txBody>
              <a:bodyPr wrap="square" lIns="0" tIns="0" rIns="0" bIns="0" rtlCol="0"/>
              <a:lstStyle/>
              <a:p>
                <a:endParaRPr sz="1400"/>
              </a:p>
            </p:txBody>
          </p:sp>
          <p:sp>
            <p:nvSpPr>
              <p:cNvPr id="37" name="object 19">
                <a:extLst>
                  <a:ext uri="{FF2B5EF4-FFF2-40B4-BE49-F238E27FC236}">
                    <a16:creationId xmlns:a16="http://schemas.microsoft.com/office/drawing/2014/main" id="{97C57F48-994B-4042-8A4E-A7C163B8A2E4}"/>
                  </a:ext>
                </a:extLst>
              </p:cNvPr>
              <p:cNvSpPr/>
              <p:nvPr/>
            </p:nvSpPr>
            <p:spPr>
              <a:xfrm>
                <a:off x="11261981" y="10723202"/>
                <a:ext cx="335915" cy="335915"/>
              </a:xfrm>
              <a:custGeom>
                <a:avLst/>
                <a:gdLst/>
                <a:ahLst/>
                <a:cxnLst/>
                <a:rect l="l" t="t" r="r" b="b"/>
                <a:pathLst>
                  <a:path w="335915" h="335915">
                    <a:moveTo>
                      <a:pt x="335591" y="0"/>
                    </a:moveTo>
                    <a:lnTo>
                      <a:pt x="0" y="0"/>
                    </a:lnTo>
                    <a:lnTo>
                      <a:pt x="0" y="335602"/>
                    </a:lnTo>
                    <a:lnTo>
                      <a:pt x="335591" y="335602"/>
                    </a:lnTo>
                    <a:lnTo>
                      <a:pt x="335591" y="0"/>
                    </a:lnTo>
                    <a:close/>
                  </a:path>
                </a:pathLst>
              </a:custGeom>
              <a:solidFill>
                <a:srgbClr val="2C9146"/>
              </a:solidFill>
            </p:spPr>
            <p:txBody>
              <a:bodyPr wrap="square" lIns="0" tIns="0" rIns="0" bIns="0" rtlCol="0"/>
              <a:lstStyle/>
              <a:p>
                <a:endParaRPr sz="1400"/>
              </a:p>
            </p:txBody>
          </p:sp>
          <p:sp>
            <p:nvSpPr>
              <p:cNvPr id="38" name="object 20">
                <a:extLst>
                  <a:ext uri="{FF2B5EF4-FFF2-40B4-BE49-F238E27FC236}">
                    <a16:creationId xmlns:a16="http://schemas.microsoft.com/office/drawing/2014/main" id="{4E5ACCB6-4AE3-014C-BACF-FA6331FC759D}"/>
                  </a:ext>
                </a:extLst>
              </p:cNvPr>
              <p:cNvSpPr/>
              <p:nvPr/>
            </p:nvSpPr>
            <p:spPr>
              <a:xfrm>
                <a:off x="11706858"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44A6B5"/>
              </a:solidFill>
            </p:spPr>
            <p:txBody>
              <a:bodyPr wrap="square" lIns="0" tIns="0" rIns="0" bIns="0" rtlCol="0"/>
              <a:lstStyle/>
              <a:p>
                <a:endParaRPr sz="1400"/>
              </a:p>
            </p:txBody>
          </p:sp>
          <p:sp>
            <p:nvSpPr>
              <p:cNvPr id="39" name="object 21">
                <a:extLst>
                  <a:ext uri="{FF2B5EF4-FFF2-40B4-BE49-F238E27FC236}">
                    <a16:creationId xmlns:a16="http://schemas.microsoft.com/office/drawing/2014/main" id="{A9E4838F-57CE-2D40-B776-70719C47FA54}"/>
                  </a:ext>
                </a:extLst>
              </p:cNvPr>
              <p:cNvSpPr/>
              <p:nvPr/>
            </p:nvSpPr>
            <p:spPr>
              <a:xfrm>
                <a:off x="12151734"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35A4C5"/>
              </a:solidFill>
            </p:spPr>
            <p:txBody>
              <a:bodyPr wrap="square" lIns="0" tIns="0" rIns="0" bIns="0" rtlCol="0"/>
              <a:lstStyle/>
              <a:p>
                <a:endParaRPr sz="1400"/>
              </a:p>
            </p:txBody>
          </p:sp>
        </p:grpSp>
        <p:pic>
          <p:nvPicPr>
            <p:cNvPr id="30" name="Imagen 2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435812" y="6259219"/>
              <a:ext cx="2558516" cy="475884"/>
            </a:xfrm>
            <a:prstGeom prst="rect">
              <a:avLst/>
            </a:prstGeom>
          </p:spPr>
        </p:pic>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2" name="Imagen 1"/>
          <p:cNvPicPr>
            <a:picLocks noChangeAspect="1"/>
          </p:cNvPicPr>
          <p:nvPr userDrawn="1"/>
        </p:nvPicPr>
        <p:blipFill rotWithShape="1">
          <a:blip r:embed="rId2" cstate="print">
            <a:extLst>
              <a:ext uri="{28A0092B-C50C-407E-A947-70E740481C1C}">
                <a14:useLocalDpi xmlns:a14="http://schemas.microsoft.com/office/drawing/2010/main" val="0"/>
              </a:ext>
            </a:extLst>
          </a:blip>
          <a:srcRect t="24342" b="20538"/>
          <a:stretch/>
        </p:blipFill>
        <p:spPr>
          <a:xfrm>
            <a:off x="-6351" y="8332"/>
            <a:ext cx="20110451" cy="7391399"/>
          </a:xfrm>
          <a:prstGeom prst="rect">
            <a:avLst/>
          </a:prstGeom>
        </p:spPr>
      </p:pic>
      <p:grpSp>
        <p:nvGrpSpPr>
          <p:cNvPr id="14" name="object 11">
            <a:extLst>
              <a:ext uri="{FF2B5EF4-FFF2-40B4-BE49-F238E27FC236}">
                <a16:creationId xmlns:a16="http://schemas.microsoft.com/office/drawing/2014/main" id="{1FCA3783-7954-8447-A13D-11D723D304F1}"/>
              </a:ext>
            </a:extLst>
          </p:cNvPr>
          <p:cNvGrpSpPr/>
          <p:nvPr userDrawn="1"/>
        </p:nvGrpSpPr>
        <p:grpSpPr>
          <a:xfrm>
            <a:off x="1278903" y="7528560"/>
            <a:ext cx="3894979" cy="335915"/>
            <a:chOff x="8592670" y="10723202"/>
            <a:chExt cx="3894979" cy="335915"/>
          </a:xfrm>
        </p:grpSpPr>
        <p:sp>
          <p:nvSpPr>
            <p:cNvPr id="15" name="object 13">
              <a:extLst>
                <a:ext uri="{FF2B5EF4-FFF2-40B4-BE49-F238E27FC236}">
                  <a16:creationId xmlns:a16="http://schemas.microsoft.com/office/drawing/2014/main" id="{A0327201-CB02-7A4C-8BA8-0363AD550DA8}"/>
                </a:ext>
              </a:extLst>
            </p:cNvPr>
            <p:cNvSpPr/>
            <p:nvPr/>
          </p:nvSpPr>
          <p:spPr>
            <a:xfrm>
              <a:off x="8592670" y="10723202"/>
              <a:ext cx="335915" cy="335915"/>
            </a:xfrm>
            <a:custGeom>
              <a:avLst/>
              <a:gdLst/>
              <a:ahLst/>
              <a:cxnLst/>
              <a:rect l="l" t="t" r="r" b="b"/>
              <a:pathLst>
                <a:path w="335915" h="335915">
                  <a:moveTo>
                    <a:pt x="335591" y="0"/>
                  </a:moveTo>
                  <a:lnTo>
                    <a:pt x="0" y="0"/>
                  </a:lnTo>
                  <a:lnTo>
                    <a:pt x="0" y="335602"/>
                  </a:lnTo>
                  <a:lnTo>
                    <a:pt x="335591" y="335602"/>
                  </a:lnTo>
                  <a:lnTo>
                    <a:pt x="335591" y="0"/>
                  </a:lnTo>
                  <a:close/>
                </a:path>
              </a:pathLst>
            </a:custGeom>
            <a:solidFill>
              <a:srgbClr val="7B408A"/>
            </a:solidFill>
          </p:spPr>
          <p:txBody>
            <a:bodyPr wrap="square" lIns="0" tIns="0" rIns="0" bIns="0" rtlCol="0"/>
            <a:lstStyle/>
            <a:p>
              <a:endParaRPr/>
            </a:p>
          </p:txBody>
        </p:sp>
        <p:sp>
          <p:nvSpPr>
            <p:cNvPr id="16" name="object 14">
              <a:extLst>
                <a:ext uri="{FF2B5EF4-FFF2-40B4-BE49-F238E27FC236}">
                  <a16:creationId xmlns:a16="http://schemas.microsoft.com/office/drawing/2014/main" id="{E4D683F5-B786-7745-9429-9969A5FD5742}"/>
                </a:ext>
              </a:extLst>
            </p:cNvPr>
            <p:cNvSpPr/>
            <p:nvPr/>
          </p:nvSpPr>
          <p:spPr>
            <a:xfrm>
              <a:off x="9037546"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D6843D"/>
            </a:solidFill>
          </p:spPr>
          <p:txBody>
            <a:bodyPr wrap="square" lIns="0" tIns="0" rIns="0" bIns="0" rtlCol="0"/>
            <a:lstStyle/>
            <a:p>
              <a:endParaRPr dirty="0"/>
            </a:p>
          </p:txBody>
        </p:sp>
        <p:sp>
          <p:nvSpPr>
            <p:cNvPr id="17" name="object 15">
              <a:extLst>
                <a:ext uri="{FF2B5EF4-FFF2-40B4-BE49-F238E27FC236}">
                  <a16:creationId xmlns:a16="http://schemas.microsoft.com/office/drawing/2014/main" id="{A2051D28-5320-DB42-ABB0-2895420FDE70}"/>
                </a:ext>
              </a:extLst>
            </p:cNvPr>
            <p:cNvSpPr/>
            <p:nvPr/>
          </p:nvSpPr>
          <p:spPr>
            <a:xfrm>
              <a:off x="9482433"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BD0949"/>
            </a:solidFill>
          </p:spPr>
          <p:txBody>
            <a:bodyPr wrap="square" lIns="0" tIns="0" rIns="0" bIns="0" rtlCol="0"/>
            <a:lstStyle/>
            <a:p>
              <a:endParaRPr/>
            </a:p>
          </p:txBody>
        </p:sp>
        <p:sp>
          <p:nvSpPr>
            <p:cNvPr id="18" name="object 16">
              <a:extLst>
                <a:ext uri="{FF2B5EF4-FFF2-40B4-BE49-F238E27FC236}">
                  <a16:creationId xmlns:a16="http://schemas.microsoft.com/office/drawing/2014/main" id="{4893D14F-0403-F64B-8EAC-BC69B5605B59}"/>
                </a:ext>
              </a:extLst>
            </p:cNvPr>
            <p:cNvSpPr/>
            <p:nvPr/>
          </p:nvSpPr>
          <p:spPr>
            <a:xfrm>
              <a:off x="9927320"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BAC52E"/>
            </a:solidFill>
          </p:spPr>
          <p:txBody>
            <a:bodyPr wrap="square" lIns="0" tIns="0" rIns="0" bIns="0" rtlCol="0"/>
            <a:lstStyle/>
            <a:p>
              <a:endParaRPr/>
            </a:p>
          </p:txBody>
        </p:sp>
        <p:sp>
          <p:nvSpPr>
            <p:cNvPr id="19" name="object 17">
              <a:extLst>
                <a:ext uri="{FF2B5EF4-FFF2-40B4-BE49-F238E27FC236}">
                  <a16:creationId xmlns:a16="http://schemas.microsoft.com/office/drawing/2014/main" id="{2A031DCC-93E3-9F4F-AD29-ACDB12B7A4F8}"/>
                </a:ext>
              </a:extLst>
            </p:cNvPr>
            <p:cNvSpPr/>
            <p:nvPr/>
          </p:nvSpPr>
          <p:spPr>
            <a:xfrm>
              <a:off x="10372207" y="10723202"/>
              <a:ext cx="335915" cy="335915"/>
            </a:xfrm>
            <a:custGeom>
              <a:avLst/>
              <a:gdLst/>
              <a:ahLst/>
              <a:cxnLst/>
              <a:rect l="l" t="t" r="r" b="b"/>
              <a:pathLst>
                <a:path w="335915" h="335915">
                  <a:moveTo>
                    <a:pt x="335591" y="0"/>
                  </a:moveTo>
                  <a:lnTo>
                    <a:pt x="0" y="0"/>
                  </a:lnTo>
                  <a:lnTo>
                    <a:pt x="0" y="335602"/>
                  </a:lnTo>
                  <a:lnTo>
                    <a:pt x="335591" y="335602"/>
                  </a:lnTo>
                  <a:lnTo>
                    <a:pt x="335591" y="0"/>
                  </a:lnTo>
                  <a:close/>
                </a:path>
              </a:pathLst>
            </a:custGeom>
            <a:solidFill>
              <a:srgbClr val="929292"/>
            </a:solidFill>
          </p:spPr>
          <p:txBody>
            <a:bodyPr wrap="square" lIns="0" tIns="0" rIns="0" bIns="0" rtlCol="0"/>
            <a:lstStyle/>
            <a:p>
              <a:endParaRPr/>
            </a:p>
          </p:txBody>
        </p:sp>
        <p:sp>
          <p:nvSpPr>
            <p:cNvPr id="20" name="object 18">
              <a:extLst>
                <a:ext uri="{FF2B5EF4-FFF2-40B4-BE49-F238E27FC236}">
                  <a16:creationId xmlns:a16="http://schemas.microsoft.com/office/drawing/2014/main" id="{C8AD7B61-A818-8C41-A994-4A2AF97E8060}"/>
                </a:ext>
              </a:extLst>
            </p:cNvPr>
            <p:cNvSpPr/>
            <p:nvPr/>
          </p:nvSpPr>
          <p:spPr>
            <a:xfrm>
              <a:off x="10817084"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2C3E8B"/>
            </a:solidFill>
          </p:spPr>
          <p:txBody>
            <a:bodyPr wrap="square" lIns="0" tIns="0" rIns="0" bIns="0" rtlCol="0"/>
            <a:lstStyle/>
            <a:p>
              <a:endParaRPr/>
            </a:p>
          </p:txBody>
        </p:sp>
        <p:sp>
          <p:nvSpPr>
            <p:cNvPr id="21" name="object 19">
              <a:extLst>
                <a:ext uri="{FF2B5EF4-FFF2-40B4-BE49-F238E27FC236}">
                  <a16:creationId xmlns:a16="http://schemas.microsoft.com/office/drawing/2014/main" id="{2A7A2070-FFEA-D046-B93C-B4BDC45F5AAD}"/>
                </a:ext>
              </a:extLst>
            </p:cNvPr>
            <p:cNvSpPr/>
            <p:nvPr/>
          </p:nvSpPr>
          <p:spPr>
            <a:xfrm>
              <a:off x="11261981" y="10723202"/>
              <a:ext cx="335915" cy="335915"/>
            </a:xfrm>
            <a:custGeom>
              <a:avLst/>
              <a:gdLst/>
              <a:ahLst/>
              <a:cxnLst/>
              <a:rect l="l" t="t" r="r" b="b"/>
              <a:pathLst>
                <a:path w="335915" h="335915">
                  <a:moveTo>
                    <a:pt x="335591" y="0"/>
                  </a:moveTo>
                  <a:lnTo>
                    <a:pt x="0" y="0"/>
                  </a:lnTo>
                  <a:lnTo>
                    <a:pt x="0" y="335602"/>
                  </a:lnTo>
                  <a:lnTo>
                    <a:pt x="335591" y="335602"/>
                  </a:lnTo>
                  <a:lnTo>
                    <a:pt x="335591" y="0"/>
                  </a:lnTo>
                  <a:close/>
                </a:path>
              </a:pathLst>
            </a:custGeom>
            <a:solidFill>
              <a:srgbClr val="2C9146"/>
            </a:solidFill>
          </p:spPr>
          <p:txBody>
            <a:bodyPr wrap="square" lIns="0" tIns="0" rIns="0" bIns="0" rtlCol="0"/>
            <a:lstStyle/>
            <a:p>
              <a:endParaRPr/>
            </a:p>
          </p:txBody>
        </p:sp>
        <p:sp>
          <p:nvSpPr>
            <p:cNvPr id="22" name="object 20">
              <a:extLst>
                <a:ext uri="{FF2B5EF4-FFF2-40B4-BE49-F238E27FC236}">
                  <a16:creationId xmlns:a16="http://schemas.microsoft.com/office/drawing/2014/main" id="{E964CCCF-6E6C-0A40-BC07-3DB28999DCBE}"/>
                </a:ext>
              </a:extLst>
            </p:cNvPr>
            <p:cNvSpPr/>
            <p:nvPr/>
          </p:nvSpPr>
          <p:spPr>
            <a:xfrm>
              <a:off x="11706858"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44A6B5"/>
            </a:solidFill>
          </p:spPr>
          <p:txBody>
            <a:bodyPr wrap="square" lIns="0" tIns="0" rIns="0" bIns="0" rtlCol="0"/>
            <a:lstStyle/>
            <a:p>
              <a:endParaRPr/>
            </a:p>
          </p:txBody>
        </p:sp>
        <p:sp>
          <p:nvSpPr>
            <p:cNvPr id="23" name="object 21">
              <a:extLst>
                <a:ext uri="{FF2B5EF4-FFF2-40B4-BE49-F238E27FC236}">
                  <a16:creationId xmlns:a16="http://schemas.microsoft.com/office/drawing/2014/main" id="{8D193638-27E0-BE46-A9DA-6C08DBA45EF7}"/>
                </a:ext>
              </a:extLst>
            </p:cNvPr>
            <p:cNvSpPr/>
            <p:nvPr/>
          </p:nvSpPr>
          <p:spPr>
            <a:xfrm>
              <a:off x="12151734"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35A4C5"/>
            </a:solidFill>
          </p:spPr>
          <p:txBody>
            <a:bodyPr wrap="square" lIns="0" tIns="0" rIns="0" bIns="0" rtlCol="0"/>
            <a:lstStyle/>
            <a:p>
              <a:endParaRPr/>
            </a:p>
          </p:txBody>
        </p:sp>
      </p:grpSp>
      <p:sp>
        <p:nvSpPr>
          <p:cNvPr id="24" name="Título 10">
            <a:extLst>
              <a:ext uri="{FF2B5EF4-FFF2-40B4-BE49-F238E27FC236}">
                <a16:creationId xmlns:a16="http://schemas.microsoft.com/office/drawing/2014/main" id="{B938BDB7-C680-8844-92A3-3CF280ED9322}"/>
              </a:ext>
            </a:extLst>
          </p:cNvPr>
          <p:cNvSpPr>
            <a:spLocks noGrp="1"/>
          </p:cNvSpPr>
          <p:nvPr>
            <p:ph type="title" hasCustomPrompt="1"/>
          </p:nvPr>
        </p:nvSpPr>
        <p:spPr>
          <a:xfrm>
            <a:off x="1321990" y="8235994"/>
            <a:ext cx="6048240" cy="2324921"/>
          </a:xfrm>
        </p:spPr>
        <p:txBody>
          <a:bodyPr/>
          <a:lstStyle>
            <a:lvl1pPr>
              <a:defRPr sz="5400"/>
            </a:lvl1pPr>
          </a:lstStyle>
          <a:p>
            <a:r>
              <a:rPr lang="es-ES" dirty="0"/>
              <a:t>LOREM IPSUM</a:t>
            </a:r>
            <a:endParaRPr lang="es-CL" dirty="0"/>
          </a:p>
        </p:txBody>
      </p:sp>
      <p:cxnSp>
        <p:nvCxnSpPr>
          <p:cNvPr id="25" name="Conector recto 24">
            <a:extLst>
              <a:ext uri="{FF2B5EF4-FFF2-40B4-BE49-F238E27FC236}">
                <a16:creationId xmlns:a16="http://schemas.microsoft.com/office/drawing/2014/main" id="{B4B5012F-C8E5-664B-B046-8AE939B88817}"/>
              </a:ext>
            </a:extLst>
          </p:cNvPr>
          <p:cNvCxnSpPr>
            <a:cxnSpLocks/>
          </p:cNvCxnSpPr>
          <p:nvPr userDrawn="1"/>
        </p:nvCxnSpPr>
        <p:spPr>
          <a:xfrm>
            <a:off x="7842250" y="7864475"/>
            <a:ext cx="0" cy="2696441"/>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Marcador de texto 3">
            <a:extLst>
              <a:ext uri="{FF2B5EF4-FFF2-40B4-BE49-F238E27FC236}">
                <a16:creationId xmlns:a16="http://schemas.microsoft.com/office/drawing/2014/main" id="{0F83E991-9E8B-E644-AFC7-11C1E0F319D8}"/>
              </a:ext>
            </a:extLst>
          </p:cNvPr>
          <p:cNvSpPr>
            <a:spLocks noGrp="1"/>
          </p:cNvSpPr>
          <p:nvPr>
            <p:ph type="body" sz="quarter" idx="10"/>
          </p:nvPr>
        </p:nvSpPr>
        <p:spPr>
          <a:xfrm>
            <a:off x="8314271" y="8170445"/>
            <a:ext cx="11193563" cy="1903830"/>
          </a:xfrm>
        </p:spPr>
        <p:txBody>
          <a:bodyPr/>
          <a:lstStyle>
            <a:lvl1pPr>
              <a:defRPr>
                <a:latin typeface="Arial" panose="020B0604020202020204" pitchFamily="34" charset="0"/>
                <a:cs typeface="Arial" panose="020B0604020202020204" pitchFamily="34" charset="0"/>
              </a:defRPr>
            </a:lvl1pPr>
          </a:lstStyle>
          <a:p>
            <a:r>
              <a:rPr lang="es-ES"/>
              <a:t>Editar los estilos de texto del patrón
Segundo nivel
Tercer nivel
Cuarto nivel
Quinto nivel</a:t>
            </a:r>
            <a:endParaRPr lang="es-CL"/>
          </a:p>
        </p:txBody>
      </p:sp>
      <p:grpSp>
        <p:nvGrpSpPr>
          <p:cNvPr id="26" name="Grupo 25"/>
          <p:cNvGrpSpPr/>
          <p:nvPr userDrawn="1"/>
        </p:nvGrpSpPr>
        <p:grpSpPr>
          <a:xfrm>
            <a:off x="11728450" y="10226675"/>
            <a:ext cx="7874883" cy="697591"/>
            <a:chOff x="6622225" y="6259219"/>
            <a:chExt cx="5372103" cy="475884"/>
          </a:xfrm>
        </p:grpSpPr>
        <p:grpSp>
          <p:nvGrpSpPr>
            <p:cNvPr id="29" name="object 11">
              <a:extLst>
                <a:ext uri="{FF2B5EF4-FFF2-40B4-BE49-F238E27FC236}">
                  <a16:creationId xmlns:a16="http://schemas.microsoft.com/office/drawing/2014/main" id="{27FDED8E-3EED-3B47-B30D-D69574D42171}"/>
                </a:ext>
              </a:extLst>
            </p:cNvPr>
            <p:cNvGrpSpPr/>
            <p:nvPr/>
          </p:nvGrpSpPr>
          <p:grpSpPr>
            <a:xfrm>
              <a:off x="6622225" y="6411950"/>
              <a:ext cx="2602283" cy="224429"/>
              <a:chOff x="8592670" y="10723202"/>
              <a:chExt cx="3894979" cy="335915"/>
            </a:xfrm>
          </p:grpSpPr>
          <p:sp>
            <p:nvSpPr>
              <p:cNvPr id="31" name="object 13">
                <a:extLst>
                  <a:ext uri="{FF2B5EF4-FFF2-40B4-BE49-F238E27FC236}">
                    <a16:creationId xmlns:a16="http://schemas.microsoft.com/office/drawing/2014/main" id="{07E7101B-E60E-4B40-91E4-19CC1FC87F02}"/>
                  </a:ext>
                </a:extLst>
              </p:cNvPr>
              <p:cNvSpPr/>
              <p:nvPr/>
            </p:nvSpPr>
            <p:spPr>
              <a:xfrm>
                <a:off x="8592670" y="10723202"/>
                <a:ext cx="335915" cy="335915"/>
              </a:xfrm>
              <a:custGeom>
                <a:avLst/>
                <a:gdLst/>
                <a:ahLst/>
                <a:cxnLst/>
                <a:rect l="l" t="t" r="r" b="b"/>
                <a:pathLst>
                  <a:path w="335915" h="335915">
                    <a:moveTo>
                      <a:pt x="335591" y="0"/>
                    </a:moveTo>
                    <a:lnTo>
                      <a:pt x="0" y="0"/>
                    </a:lnTo>
                    <a:lnTo>
                      <a:pt x="0" y="335602"/>
                    </a:lnTo>
                    <a:lnTo>
                      <a:pt x="335591" y="335602"/>
                    </a:lnTo>
                    <a:lnTo>
                      <a:pt x="335591" y="0"/>
                    </a:lnTo>
                    <a:close/>
                  </a:path>
                </a:pathLst>
              </a:custGeom>
              <a:solidFill>
                <a:srgbClr val="7B408A"/>
              </a:solidFill>
            </p:spPr>
            <p:txBody>
              <a:bodyPr wrap="square" lIns="0" tIns="0" rIns="0" bIns="0" rtlCol="0"/>
              <a:lstStyle/>
              <a:p>
                <a:endParaRPr sz="1400"/>
              </a:p>
            </p:txBody>
          </p:sp>
          <p:sp>
            <p:nvSpPr>
              <p:cNvPr id="32" name="object 14">
                <a:extLst>
                  <a:ext uri="{FF2B5EF4-FFF2-40B4-BE49-F238E27FC236}">
                    <a16:creationId xmlns:a16="http://schemas.microsoft.com/office/drawing/2014/main" id="{835A4DA4-1A75-F748-B4F3-65AB26151451}"/>
                  </a:ext>
                </a:extLst>
              </p:cNvPr>
              <p:cNvSpPr/>
              <p:nvPr/>
            </p:nvSpPr>
            <p:spPr>
              <a:xfrm>
                <a:off x="9037546"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D6843D"/>
              </a:solidFill>
            </p:spPr>
            <p:txBody>
              <a:bodyPr wrap="square" lIns="0" tIns="0" rIns="0" bIns="0" rtlCol="0"/>
              <a:lstStyle/>
              <a:p>
                <a:endParaRPr sz="1400" dirty="0"/>
              </a:p>
            </p:txBody>
          </p:sp>
          <p:sp>
            <p:nvSpPr>
              <p:cNvPr id="33" name="object 15">
                <a:extLst>
                  <a:ext uri="{FF2B5EF4-FFF2-40B4-BE49-F238E27FC236}">
                    <a16:creationId xmlns:a16="http://schemas.microsoft.com/office/drawing/2014/main" id="{E94AA4CE-5673-5541-94A2-19522E783D8D}"/>
                  </a:ext>
                </a:extLst>
              </p:cNvPr>
              <p:cNvSpPr/>
              <p:nvPr/>
            </p:nvSpPr>
            <p:spPr>
              <a:xfrm>
                <a:off x="9482433"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BD0949"/>
              </a:solidFill>
            </p:spPr>
            <p:txBody>
              <a:bodyPr wrap="square" lIns="0" tIns="0" rIns="0" bIns="0" rtlCol="0"/>
              <a:lstStyle/>
              <a:p>
                <a:endParaRPr sz="1400"/>
              </a:p>
            </p:txBody>
          </p:sp>
          <p:sp>
            <p:nvSpPr>
              <p:cNvPr id="34" name="object 16">
                <a:extLst>
                  <a:ext uri="{FF2B5EF4-FFF2-40B4-BE49-F238E27FC236}">
                    <a16:creationId xmlns:a16="http://schemas.microsoft.com/office/drawing/2014/main" id="{D6369B94-F651-4E4A-A7CF-4B5DB9E67E5D}"/>
                  </a:ext>
                </a:extLst>
              </p:cNvPr>
              <p:cNvSpPr/>
              <p:nvPr/>
            </p:nvSpPr>
            <p:spPr>
              <a:xfrm>
                <a:off x="9927320"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BAC52E"/>
              </a:solidFill>
            </p:spPr>
            <p:txBody>
              <a:bodyPr wrap="square" lIns="0" tIns="0" rIns="0" bIns="0" rtlCol="0"/>
              <a:lstStyle/>
              <a:p>
                <a:endParaRPr sz="1400"/>
              </a:p>
            </p:txBody>
          </p:sp>
          <p:sp>
            <p:nvSpPr>
              <p:cNvPr id="35" name="object 17">
                <a:extLst>
                  <a:ext uri="{FF2B5EF4-FFF2-40B4-BE49-F238E27FC236}">
                    <a16:creationId xmlns:a16="http://schemas.microsoft.com/office/drawing/2014/main" id="{80C8D6C4-2FFD-7841-A5CC-CCDE695C9BA9}"/>
                  </a:ext>
                </a:extLst>
              </p:cNvPr>
              <p:cNvSpPr/>
              <p:nvPr/>
            </p:nvSpPr>
            <p:spPr>
              <a:xfrm>
                <a:off x="10372207" y="10723202"/>
                <a:ext cx="335915" cy="335915"/>
              </a:xfrm>
              <a:custGeom>
                <a:avLst/>
                <a:gdLst/>
                <a:ahLst/>
                <a:cxnLst/>
                <a:rect l="l" t="t" r="r" b="b"/>
                <a:pathLst>
                  <a:path w="335915" h="335915">
                    <a:moveTo>
                      <a:pt x="335591" y="0"/>
                    </a:moveTo>
                    <a:lnTo>
                      <a:pt x="0" y="0"/>
                    </a:lnTo>
                    <a:lnTo>
                      <a:pt x="0" y="335602"/>
                    </a:lnTo>
                    <a:lnTo>
                      <a:pt x="335591" y="335602"/>
                    </a:lnTo>
                    <a:lnTo>
                      <a:pt x="335591" y="0"/>
                    </a:lnTo>
                    <a:close/>
                  </a:path>
                </a:pathLst>
              </a:custGeom>
              <a:solidFill>
                <a:srgbClr val="929292"/>
              </a:solidFill>
            </p:spPr>
            <p:txBody>
              <a:bodyPr wrap="square" lIns="0" tIns="0" rIns="0" bIns="0" rtlCol="0"/>
              <a:lstStyle/>
              <a:p>
                <a:endParaRPr sz="1400"/>
              </a:p>
            </p:txBody>
          </p:sp>
          <p:sp>
            <p:nvSpPr>
              <p:cNvPr id="36" name="object 18">
                <a:extLst>
                  <a:ext uri="{FF2B5EF4-FFF2-40B4-BE49-F238E27FC236}">
                    <a16:creationId xmlns:a16="http://schemas.microsoft.com/office/drawing/2014/main" id="{8098076F-75AB-FB4D-8D04-C5FDC9E764E2}"/>
                  </a:ext>
                </a:extLst>
              </p:cNvPr>
              <p:cNvSpPr/>
              <p:nvPr/>
            </p:nvSpPr>
            <p:spPr>
              <a:xfrm>
                <a:off x="10817084"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2C3E8B"/>
              </a:solidFill>
            </p:spPr>
            <p:txBody>
              <a:bodyPr wrap="square" lIns="0" tIns="0" rIns="0" bIns="0" rtlCol="0"/>
              <a:lstStyle/>
              <a:p>
                <a:endParaRPr sz="1400"/>
              </a:p>
            </p:txBody>
          </p:sp>
          <p:sp>
            <p:nvSpPr>
              <p:cNvPr id="37" name="object 19">
                <a:extLst>
                  <a:ext uri="{FF2B5EF4-FFF2-40B4-BE49-F238E27FC236}">
                    <a16:creationId xmlns:a16="http://schemas.microsoft.com/office/drawing/2014/main" id="{97C57F48-994B-4042-8A4E-A7C163B8A2E4}"/>
                  </a:ext>
                </a:extLst>
              </p:cNvPr>
              <p:cNvSpPr/>
              <p:nvPr/>
            </p:nvSpPr>
            <p:spPr>
              <a:xfrm>
                <a:off x="11261981" y="10723202"/>
                <a:ext cx="335915" cy="335915"/>
              </a:xfrm>
              <a:custGeom>
                <a:avLst/>
                <a:gdLst/>
                <a:ahLst/>
                <a:cxnLst/>
                <a:rect l="l" t="t" r="r" b="b"/>
                <a:pathLst>
                  <a:path w="335915" h="335915">
                    <a:moveTo>
                      <a:pt x="335591" y="0"/>
                    </a:moveTo>
                    <a:lnTo>
                      <a:pt x="0" y="0"/>
                    </a:lnTo>
                    <a:lnTo>
                      <a:pt x="0" y="335602"/>
                    </a:lnTo>
                    <a:lnTo>
                      <a:pt x="335591" y="335602"/>
                    </a:lnTo>
                    <a:lnTo>
                      <a:pt x="335591" y="0"/>
                    </a:lnTo>
                    <a:close/>
                  </a:path>
                </a:pathLst>
              </a:custGeom>
              <a:solidFill>
                <a:srgbClr val="2C9146"/>
              </a:solidFill>
            </p:spPr>
            <p:txBody>
              <a:bodyPr wrap="square" lIns="0" tIns="0" rIns="0" bIns="0" rtlCol="0"/>
              <a:lstStyle/>
              <a:p>
                <a:endParaRPr sz="1400"/>
              </a:p>
            </p:txBody>
          </p:sp>
          <p:sp>
            <p:nvSpPr>
              <p:cNvPr id="38" name="object 20">
                <a:extLst>
                  <a:ext uri="{FF2B5EF4-FFF2-40B4-BE49-F238E27FC236}">
                    <a16:creationId xmlns:a16="http://schemas.microsoft.com/office/drawing/2014/main" id="{4E5ACCB6-4AE3-014C-BACF-FA6331FC759D}"/>
                  </a:ext>
                </a:extLst>
              </p:cNvPr>
              <p:cNvSpPr/>
              <p:nvPr/>
            </p:nvSpPr>
            <p:spPr>
              <a:xfrm>
                <a:off x="11706858"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44A6B5"/>
              </a:solidFill>
            </p:spPr>
            <p:txBody>
              <a:bodyPr wrap="square" lIns="0" tIns="0" rIns="0" bIns="0" rtlCol="0"/>
              <a:lstStyle/>
              <a:p>
                <a:endParaRPr sz="1400"/>
              </a:p>
            </p:txBody>
          </p:sp>
          <p:sp>
            <p:nvSpPr>
              <p:cNvPr id="39" name="object 21">
                <a:extLst>
                  <a:ext uri="{FF2B5EF4-FFF2-40B4-BE49-F238E27FC236}">
                    <a16:creationId xmlns:a16="http://schemas.microsoft.com/office/drawing/2014/main" id="{A9E4838F-57CE-2D40-B776-70719C47FA54}"/>
                  </a:ext>
                </a:extLst>
              </p:cNvPr>
              <p:cNvSpPr/>
              <p:nvPr/>
            </p:nvSpPr>
            <p:spPr>
              <a:xfrm>
                <a:off x="12151734"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35A4C5"/>
              </a:solidFill>
            </p:spPr>
            <p:txBody>
              <a:bodyPr wrap="square" lIns="0" tIns="0" rIns="0" bIns="0" rtlCol="0"/>
              <a:lstStyle/>
              <a:p>
                <a:endParaRPr sz="1400"/>
              </a:p>
            </p:txBody>
          </p:sp>
        </p:grpSp>
        <p:pic>
          <p:nvPicPr>
            <p:cNvPr id="30" name="Imagen 2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435812" y="6259219"/>
              <a:ext cx="2558516" cy="475884"/>
            </a:xfrm>
            <a:prstGeom prst="rect">
              <a:avLst/>
            </a:prstGeom>
          </p:spPr>
        </p:pic>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880393" y="2411901"/>
            <a:ext cx="3956050" cy="1331595"/>
          </a:xfrm>
          <a:prstGeom prst="rect">
            <a:avLst/>
          </a:prstGeom>
        </p:spPr>
        <p:txBody>
          <a:bodyPr wrap="square" lIns="0" tIns="0" rIns="0" bIns="0">
            <a:spAutoFit/>
          </a:bodyPr>
          <a:lstStyle>
            <a:lvl1pPr>
              <a:defRPr sz="8550" b="1" i="0">
                <a:solidFill>
                  <a:schemeClr val="tx1"/>
                </a:solidFill>
                <a:latin typeface="Arial"/>
                <a:cs typeface="Arial"/>
              </a:defRPr>
            </a:lvl1pPr>
          </a:lstStyle>
          <a:p>
            <a:endParaRPr/>
          </a:p>
        </p:txBody>
      </p:sp>
      <p:sp>
        <p:nvSpPr>
          <p:cNvPr id="3" name="Holder 3"/>
          <p:cNvSpPr>
            <a:spLocks noGrp="1"/>
          </p:cNvSpPr>
          <p:nvPr>
            <p:ph type="body" idx="1"/>
          </p:nvPr>
        </p:nvSpPr>
        <p:spPr>
          <a:xfrm>
            <a:off x="1005205" y="2601150"/>
            <a:ext cx="18093690" cy="7464171"/>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6835394" y="10517696"/>
            <a:ext cx="6433312" cy="565467"/>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1005205" y="10517696"/>
            <a:ext cx="4623943" cy="565467"/>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11/27/2024</a:t>
            </a:fld>
            <a:endParaRPr lang="en-US"/>
          </a:p>
        </p:txBody>
      </p:sp>
      <p:sp>
        <p:nvSpPr>
          <p:cNvPr id="6" name="Holder 6"/>
          <p:cNvSpPr>
            <a:spLocks noGrp="1"/>
          </p:cNvSpPr>
          <p:nvPr>
            <p:ph type="sldNum" sz="quarter" idx="7"/>
          </p:nvPr>
        </p:nvSpPr>
        <p:spPr>
          <a:xfrm>
            <a:off x="14474953" y="10517696"/>
            <a:ext cx="4623943" cy="565467"/>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‹Nº›</a:t>
            </a:fld>
            <a:endParaRPr/>
          </a:p>
        </p:txBody>
      </p:sp>
    </p:spTree>
  </p:cSld>
  <p:clrMap bg1="lt1" tx1="dk1" bg2="lt2" tx2="dk2" accent1="accent1" accent2="accent2" accent3="accent3" accent4="accent4" accent5="accent5" accent6="accent6" hlink="hlink" folHlink="folHlink"/>
  <p:sldLayoutIdLst>
    <p:sldLayoutId id="2147483661" r:id="rId1"/>
    <p:sldLayoutId id="2147483666" r:id="rId2"/>
    <p:sldLayoutId id="2147483662" r:id="rId3"/>
    <p:sldLayoutId id="2147483667" r:id="rId4"/>
    <p:sldLayoutId id="2147483663" r:id="rId5"/>
    <p:sldLayoutId id="2147483664" r:id="rId6"/>
    <p:sldLayoutId id="2147483665" r:id="rId7"/>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30352212-10B1-B041-82C3-4A69660904EC}"/>
              </a:ext>
            </a:extLst>
          </p:cNvPr>
          <p:cNvSpPr>
            <a:spLocks noGrp="1"/>
          </p:cNvSpPr>
          <p:nvPr>
            <p:ph type="body" sz="quarter" idx="10"/>
          </p:nvPr>
        </p:nvSpPr>
        <p:spPr/>
        <p:txBody>
          <a:bodyPr/>
          <a:lstStyle/>
          <a:p>
            <a:r>
              <a:rPr lang="es-CL" dirty="0"/>
              <a:t>Sistema de </a:t>
            </a:r>
            <a:r>
              <a:rPr lang="es-CL" dirty="0" err="1"/>
              <a:t>Gestion</a:t>
            </a:r>
            <a:r>
              <a:rPr lang="es-CL" dirty="0"/>
              <a:t> de Soporte</a:t>
            </a:r>
          </a:p>
        </p:txBody>
      </p:sp>
      <p:sp>
        <p:nvSpPr>
          <p:cNvPr id="3" name="Marcador de texto 2">
            <a:extLst>
              <a:ext uri="{FF2B5EF4-FFF2-40B4-BE49-F238E27FC236}">
                <a16:creationId xmlns:a16="http://schemas.microsoft.com/office/drawing/2014/main" id="{5F413BE3-4FA4-D84B-A70D-F6C2A6DF6B7F}"/>
              </a:ext>
            </a:extLst>
          </p:cNvPr>
          <p:cNvSpPr>
            <a:spLocks noGrp="1"/>
          </p:cNvSpPr>
          <p:nvPr>
            <p:ph type="body" sz="quarter" idx="11"/>
          </p:nvPr>
        </p:nvSpPr>
        <p:spPr>
          <a:xfrm>
            <a:off x="4718050" y="6152227"/>
            <a:ext cx="11429999" cy="1846659"/>
          </a:xfrm>
        </p:spPr>
        <p:txBody>
          <a:bodyPr/>
          <a:lstStyle/>
          <a:p>
            <a:r>
              <a:rPr lang="es-CL" dirty="0"/>
              <a:t>ITPLUSNET-CRM</a:t>
            </a:r>
          </a:p>
          <a:p>
            <a:endParaRPr lang="es-CL" dirty="0"/>
          </a:p>
        </p:txBody>
      </p:sp>
    </p:spTree>
    <p:extLst>
      <p:ext uri="{BB962C8B-B14F-4D97-AF65-F5344CB8AC3E}">
        <p14:creationId xmlns:p14="http://schemas.microsoft.com/office/powerpoint/2010/main" val="41222615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30352212-10B1-B041-82C3-4A69660904EC}"/>
              </a:ext>
            </a:extLst>
          </p:cNvPr>
          <p:cNvSpPr>
            <a:spLocks noGrp="1"/>
          </p:cNvSpPr>
          <p:nvPr>
            <p:ph type="body" sz="quarter" idx="10"/>
          </p:nvPr>
        </p:nvSpPr>
        <p:spPr/>
        <p:txBody>
          <a:bodyPr/>
          <a:lstStyle/>
          <a:p>
            <a:endParaRPr lang="es-CL" dirty="0"/>
          </a:p>
        </p:txBody>
      </p:sp>
      <p:sp>
        <p:nvSpPr>
          <p:cNvPr id="3" name="Marcador de texto 2">
            <a:extLst>
              <a:ext uri="{FF2B5EF4-FFF2-40B4-BE49-F238E27FC236}">
                <a16:creationId xmlns:a16="http://schemas.microsoft.com/office/drawing/2014/main" id="{5F413BE3-4FA4-D84B-A70D-F6C2A6DF6B7F}"/>
              </a:ext>
            </a:extLst>
          </p:cNvPr>
          <p:cNvSpPr>
            <a:spLocks noGrp="1"/>
          </p:cNvSpPr>
          <p:nvPr>
            <p:ph type="body" sz="quarter" idx="11"/>
          </p:nvPr>
        </p:nvSpPr>
        <p:spPr/>
        <p:txBody>
          <a:bodyPr/>
          <a:lstStyle/>
          <a:p>
            <a:endParaRPr lang="es-CL"/>
          </a:p>
        </p:txBody>
      </p:sp>
      <p:sp>
        <p:nvSpPr>
          <p:cNvPr id="4" name="Marcador de texto 3">
            <a:extLst>
              <a:ext uri="{FF2B5EF4-FFF2-40B4-BE49-F238E27FC236}">
                <a16:creationId xmlns:a16="http://schemas.microsoft.com/office/drawing/2014/main" id="{85A9289A-646E-C14A-8DF6-E1D5AF4155DA}"/>
              </a:ext>
            </a:extLst>
          </p:cNvPr>
          <p:cNvSpPr>
            <a:spLocks noGrp="1"/>
          </p:cNvSpPr>
          <p:nvPr>
            <p:ph type="body" sz="quarter" idx="12"/>
          </p:nvPr>
        </p:nvSpPr>
        <p:spPr/>
        <p:txBody>
          <a:bodyPr/>
          <a:lstStyle/>
          <a:p>
            <a:endParaRPr lang="es-CL"/>
          </a:p>
        </p:txBody>
      </p:sp>
    </p:spTree>
    <p:extLst>
      <p:ext uri="{BB962C8B-B14F-4D97-AF65-F5344CB8AC3E}">
        <p14:creationId xmlns:p14="http://schemas.microsoft.com/office/powerpoint/2010/main" val="38396311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Marcador de texto 14">
            <a:extLst>
              <a:ext uri="{FF2B5EF4-FFF2-40B4-BE49-F238E27FC236}">
                <a16:creationId xmlns:a16="http://schemas.microsoft.com/office/drawing/2014/main" id="{9C0C788B-2520-0744-AC75-F4F74EC1794A}"/>
              </a:ext>
            </a:extLst>
          </p:cNvPr>
          <p:cNvSpPr>
            <a:spLocks noGrp="1"/>
          </p:cNvSpPr>
          <p:nvPr>
            <p:ph type="body" sz="quarter" idx="10"/>
          </p:nvPr>
        </p:nvSpPr>
        <p:spPr>
          <a:xfrm>
            <a:off x="574040" y="1258411"/>
            <a:ext cx="4343400" cy="738664"/>
          </a:xfrm>
        </p:spPr>
        <p:txBody>
          <a:bodyPr/>
          <a:lstStyle/>
          <a:p>
            <a:r>
              <a:rPr lang="es-CL" dirty="0"/>
              <a:t>Introducción</a:t>
            </a:r>
          </a:p>
        </p:txBody>
      </p:sp>
      <p:sp>
        <p:nvSpPr>
          <p:cNvPr id="16" name="Marcador de texto 15">
            <a:extLst>
              <a:ext uri="{FF2B5EF4-FFF2-40B4-BE49-F238E27FC236}">
                <a16:creationId xmlns:a16="http://schemas.microsoft.com/office/drawing/2014/main" id="{C30B22B2-9BFB-4345-B50C-436C9CED405E}"/>
              </a:ext>
            </a:extLst>
          </p:cNvPr>
          <p:cNvSpPr>
            <a:spLocks noGrp="1"/>
          </p:cNvSpPr>
          <p:nvPr>
            <p:ph type="body" sz="quarter" idx="12"/>
          </p:nvPr>
        </p:nvSpPr>
        <p:spPr>
          <a:xfrm>
            <a:off x="574675" y="2911476"/>
            <a:ext cx="5133975" cy="5909310"/>
          </a:xfrm>
        </p:spPr>
        <p:txBody>
          <a:bodyPr/>
          <a:lstStyle/>
          <a:p>
            <a:r>
              <a:rPr lang="es-MX" sz="3200" dirty="0"/>
              <a:t>Vivimos en una era digital donde la tecnología avanza rápidamente, redefiniendo cómo las empresas operan y cómo se relacionan con sus clientes. En este contexto, la capacidad de adaptarse a estas transformaciones se ha convertido en un factor clave para el éxito empresarial.</a:t>
            </a:r>
            <a:endParaRPr lang="es-CL" sz="3200" dirty="0"/>
          </a:p>
        </p:txBody>
      </p:sp>
      <p:pic>
        <p:nvPicPr>
          <p:cNvPr id="14" name="Imagen 13">
            <a:extLst>
              <a:ext uri="{FF2B5EF4-FFF2-40B4-BE49-F238E27FC236}">
                <a16:creationId xmlns:a16="http://schemas.microsoft.com/office/drawing/2014/main" id="{2B90CAEB-2F71-F34B-B1F6-9DE0ECF1D817}"/>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938357" y="870093"/>
            <a:ext cx="9604214" cy="6075658"/>
          </a:xfrm>
          <a:prstGeom prst="rect">
            <a:avLst/>
          </a:prstGeom>
        </p:spPr>
      </p:pic>
    </p:spTree>
    <p:extLst>
      <p:ext uri="{BB962C8B-B14F-4D97-AF65-F5344CB8AC3E}">
        <p14:creationId xmlns:p14="http://schemas.microsoft.com/office/powerpoint/2010/main" val="9911087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3E59C990-002F-7449-A24F-E2F4FB64B956}"/>
              </a:ext>
            </a:extLst>
          </p:cNvPr>
          <p:cNvSpPr>
            <a:spLocks noGrp="1"/>
          </p:cNvSpPr>
          <p:nvPr>
            <p:ph type="title"/>
          </p:nvPr>
        </p:nvSpPr>
        <p:spPr>
          <a:xfrm>
            <a:off x="1321990" y="8235994"/>
            <a:ext cx="6048240" cy="830997"/>
          </a:xfrm>
        </p:spPr>
        <p:txBody>
          <a:bodyPr/>
          <a:lstStyle/>
          <a:p>
            <a:r>
              <a:rPr lang="es-CL" dirty="0"/>
              <a:t>Problemática</a:t>
            </a:r>
          </a:p>
        </p:txBody>
      </p:sp>
      <p:sp>
        <p:nvSpPr>
          <p:cNvPr id="5" name="Marcador de texto 4">
            <a:extLst>
              <a:ext uri="{FF2B5EF4-FFF2-40B4-BE49-F238E27FC236}">
                <a16:creationId xmlns:a16="http://schemas.microsoft.com/office/drawing/2014/main" id="{E971459C-F222-F849-B1A1-E1FE66806822}"/>
              </a:ext>
            </a:extLst>
          </p:cNvPr>
          <p:cNvSpPr>
            <a:spLocks noGrp="1"/>
          </p:cNvSpPr>
          <p:nvPr>
            <p:ph type="body" sz="quarter" idx="10"/>
          </p:nvPr>
        </p:nvSpPr>
        <p:spPr>
          <a:xfrm>
            <a:off x="8314271" y="8170445"/>
            <a:ext cx="11193563" cy="2215991"/>
          </a:xfrm>
        </p:spPr>
        <p:txBody>
          <a:bodyPr/>
          <a:lstStyle/>
          <a:p>
            <a:r>
              <a:rPr lang="es-MX" dirty="0"/>
              <a:t>"</a:t>
            </a:r>
            <a:r>
              <a:rPr lang="es-MX" sz="2400" dirty="0"/>
              <a:t>MENTOR ITPLUS LTDA. enfrenta desafíos importantes en la gestión de su soporte técnico, lo que repercute directamente en su eficiencia operativa y en la satisfacción de los clientes. Estos problemas están relacionados con la ausencia de un sistema centralizado y eficiente para gestionar las solicitudes de soporte, generando múltiples inconvenientes que afectan tanto a la empresa como a sus clientes.</a:t>
            </a:r>
            <a:endParaRPr lang="es-CL" sz="2400" dirty="0"/>
          </a:p>
        </p:txBody>
      </p:sp>
    </p:spTree>
    <p:extLst>
      <p:ext uri="{BB962C8B-B14F-4D97-AF65-F5344CB8AC3E}">
        <p14:creationId xmlns:p14="http://schemas.microsoft.com/office/powerpoint/2010/main" val="39407238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Marcador de texto 27">
            <a:extLst>
              <a:ext uri="{FF2B5EF4-FFF2-40B4-BE49-F238E27FC236}">
                <a16:creationId xmlns:a16="http://schemas.microsoft.com/office/drawing/2014/main" id="{50CAFDD6-0EF2-7745-8520-42787B7C79A9}"/>
              </a:ext>
            </a:extLst>
          </p:cNvPr>
          <p:cNvSpPr>
            <a:spLocks noGrp="1"/>
          </p:cNvSpPr>
          <p:nvPr>
            <p:ph type="body" sz="quarter" idx="10"/>
          </p:nvPr>
        </p:nvSpPr>
        <p:spPr>
          <a:xfrm>
            <a:off x="574040" y="1258411"/>
            <a:ext cx="4343400" cy="738664"/>
          </a:xfrm>
        </p:spPr>
        <p:txBody>
          <a:bodyPr/>
          <a:lstStyle/>
          <a:p>
            <a:r>
              <a:rPr lang="es-CL" dirty="0"/>
              <a:t>Objetivos</a:t>
            </a:r>
          </a:p>
        </p:txBody>
      </p:sp>
      <p:sp>
        <p:nvSpPr>
          <p:cNvPr id="29" name="Marcador de texto 28">
            <a:extLst>
              <a:ext uri="{FF2B5EF4-FFF2-40B4-BE49-F238E27FC236}">
                <a16:creationId xmlns:a16="http://schemas.microsoft.com/office/drawing/2014/main" id="{C28C92FC-C4C3-4A4F-8D84-B1999796151F}"/>
              </a:ext>
            </a:extLst>
          </p:cNvPr>
          <p:cNvSpPr>
            <a:spLocks noGrp="1"/>
          </p:cNvSpPr>
          <p:nvPr>
            <p:ph type="body" sz="quarter" idx="12"/>
          </p:nvPr>
        </p:nvSpPr>
        <p:spPr/>
        <p:txBody>
          <a:bodyPr/>
          <a:lstStyle/>
          <a:p>
            <a:endParaRPr lang="es-CL" dirty="0"/>
          </a:p>
        </p:txBody>
      </p:sp>
      <p:sp>
        <p:nvSpPr>
          <p:cNvPr id="4" name="object 5">
            <a:extLst>
              <a:ext uri="{FF2B5EF4-FFF2-40B4-BE49-F238E27FC236}">
                <a16:creationId xmlns:a16="http://schemas.microsoft.com/office/drawing/2014/main" id="{4B136286-6BA1-8D41-97A9-9E7FF40CC893}"/>
              </a:ext>
            </a:extLst>
          </p:cNvPr>
          <p:cNvSpPr txBox="1"/>
          <p:nvPr/>
        </p:nvSpPr>
        <p:spPr>
          <a:xfrm>
            <a:off x="5876091" y="5859630"/>
            <a:ext cx="3522979" cy="2036445"/>
          </a:xfrm>
          <a:prstGeom prst="rect">
            <a:avLst/>
          </a:prstGeom>
        </p:spPr>
        <p:txBody>
          <a:bodyPr vert="horz" wrap="square" lIns="0" tIns="13970" rIns="0" bIns="0" rtlCol="0">
            <a:spAutoFit/>
          </a:bodyPr>
          <a:lstStyle/>
          <a:p>
            <a:pPr marL="20320" algn="ctr">
              <a:lnSpc>
                <a:spcPct val="100000"/>
              </a:lnSpc>
              <a:spcBef>
                <a:spcPts val="110"/>
              </a:spcBef>
            </a:pPr>
            <a:r>
              <a:rPr sz="2950" b="1" dirty="0">
                <a:latin typeface="Arial"/>
                <a:cs typeface="Arial"/>
              </a:rPr>
              <a:t>NOMBRE</a:t>
            </a:r>
            <a:r>
              <a:rPr sz="2950" b="1" spc="-20" dirty="0">
                <a:latin typeface="Arial"/>
                <a:cs typeface="Arial"/>
              </a:rPr>
              <a:t> </a:t>
            </a:r>
            <a:r>
              <a:rPr sz="2950" b="1" dirty="0">
                <a:latin typeface="Arial"/>
                <a:cs typeface="Arial"/>
              </a:rPr>
              <a:t>01</a:t>
            </a:r>
            <a:endParaRPr sz="2950" dirty="0">
              <a:latin typeface="Arial"/>
              <a:cs typeface="Arial"/>
            </a:endParaRPr>
          </a:p>
          <a:p>
            <a:pPr marL="12700" marR="5080" indent="635" algn="ctr">
              <a:lnSpc>
                <a:spcPct val="126899"/>
              </a:lnSpc>
              <a:spcBef>
                <a:spcPts val="1620"/>
              </a:spcBef>
            </a:pPr>
            <a:r>
              <a:rPr sz="1750" spc="10" dirty="0">
                <a:latin typeface="Arial"/>
                <a:cs typeface="Arial"/>
              </a:rPr>
              <a:t>Ut </a:t>
            </a:r>
            <a:r>
              <a:rPr sz="1750" spc="5" dirty="0">
                <a:latin typeface="Arial"/>
                <a:cs typeface="Arial"/>
              </a:rPr>
              <a:t>wisi </a:t>
            </a:r>
            <a:r>
              <a:rPr sz="1750" spc="10" dirty="0">
                <a:latin typeface="Arial"/>
                <a:cs typeface="Arial"/>
              </a:rPr>
              <a:t>enim ad minim mannt </a:t>
            </a:r>
            <a:r>
              <a:rPr sz="1750" spc="15" dirty="0">
                <a:latin typeface="Arial"/>
                <a:cs typeface="Arial"/>
              </a:rPr>
              <a:t> </a:t>
            </a:r>
            <a:r>
              <a:rPr sz="1750" spc="10" dirty="0">
                <a:latin typeface="Arial"/>
                <a:cs typeface="Arial"/>
              </a:rPr>
              <a:t>veniam, </a:t>
            </a:r>
            <a:r>
              <a:rPr sz="1750" spc="5" dirty="0">
                <a:latin typeface="Arial"/>
                <a:cs typeface="Arial"/>
              </a:rPr>
              <a:t>quis nostrud exerci </a:t>
            </a:r>
            <a:r>
              <a:rPr sz="1750" spc="10" dirty="0">
                <a:latin typeface="Arial"/>
                <a:cs typeface="Arial"/>
              </a:rPr>
              <a:t>tation </a:t>
            </a:r>
            <a:r>
              <a:rPr sz="1750" spc="15" dirty="0">
                <a:latin typeface="Arial"/>
                <a:cs typeface="Arial"/>
              </a:rPr>
              <a:t> </a:t>
            </a:r>
            <a:r>
              <a:rPr sz="1750" spc="5" dirty="0">
                <a:latin typeface="Arial"/>
                <a:cs typeface="Arial"/>
              </a:rPr>
              <a:t>ulla </a:t>
            </a:r>
            <a:r>
              <a:rPr sz="1750" spc="10" dirty="0">
                <a:latin typeface="Arial"/>
                <a:cs typeface="Arial"/>
              </a:rPr>
              <a:t>mcorper suscipit </a:t>
            </a:r>
            <a:r>
              <a:rPr sz="1750" spc="5" dirty="0">
                <a:latin typeface="Arial"/>
                <a:cs typeface="Arial"/>
              </a:rPr>
              <a:t>lobortis nisl ut </a:t>
            </a:r>
            <a:r>
              <a:rPr sz="1750" spc="-475" dirty="0">
                <a:latin typeface="Arial"/>
                <a:cs typeface="Arial"/>
              </a:rPr>
              <a:t> </a:t>
            </a:r>
            <a:r>
              <a:rPr sz="1750" spc="5" dirty="0">
                <a:latin typeface="Arial"/>
                <a:cs typeface="Arial"/>
              </a:rPr>
              <a:t>aliquip</a:t>
            </a:r>
            <a:endParaRPr sz="1750" dirty="0">
              <a:latin typeface="Arial"/>
              <a:cs typeface="Arial"/>
            </a:endParaRPr>
          </a:p>
        </p:txBody>
      </p:sp>
      <p:sp>
        <p:nvSpPr>
          <p:cNvPr id="5" name="object 6">
            <a:extLst>
              <a:ext uri="{FF2B5EF4-FFF2-40B4-BE49-F238E27FC236}">
                <a16:creationId xmlns:a16="http://schemas.microsoft.com/office/drawing/2014/main" id="{EFF923BD-7896-FD48-AA2F-150A0BB6EC02}"/>
              </a:ext>
            </a:extLst>
          </p:cNvPr>
          <p:cNvSpPr txBox="1"/>
          <p:nvPr/>
        </p:nvSpPr>
        <p:spPr>
          <a:xfrm>
            <a:off x="10504499" y="5859630"/>
            <a:ext cx="3522979" cy="2036445"/>
          </a:xfrm>
          <a:prstGeom prst="rect">
            <a:avLst/>
          </a:prstGeom>
        </p:spPr>
        <p:txBody>
          <a:bodyPr vert="horz" wrap="square" lIns="0" tIns="13970" rIns="0" bIns="0" rtlCol="0">
            <a:spAutoFit/>
          </a:bodyPr>
          <a:lstStyle/>
          <a:p>
            <a:pPr marL="777875">
              <a:lnSpc>
                <a:spcPct val="100000"/>
              </a:lnSpc>
              <a:spcBef>
                <a:spcPts val="110"/>
              </a:spcBef>
            </a:pPr>
            <a:r>
              <a:rPr sz="2950" b="1" dirty="0">
                <a:latin typeface="Arial"/>
                <a:cs typeface="Arial"/>
              </a:rPr>
              <a:t>NOMBRE</a:t>
            </a:r>
            <a:r>
              <a:rPr sz="2950" b="1" spc="-20" dirty="0">
                <a:latin typeface="Arial"/>
                <a:cs typeface="Arial"/>
              </a:rPr>
              <a:t> </a:t>
            </a:r>
            <a:r>
              <a:rPr sz="2950" b="1" dirty="0">
                <a:latin typeface="Arial"/>
                <a:cs typeface="Arial"/>
              </a:rPr>
              <a:t>02</a:t>
            </a:r>
            <a:endParaRPr sz="2950">
              <a:latin typeface="Arial"/>
              <a:cs typeface="Arial"/>
            </a:endParaRPr>
          </a:p>
          <a:p>
            <a:pPr marL="12065" marR="5080" indent="635" algn="ctr">
              <a:lnSpc>
                <a:spcPct val="126899"/>
              </a:lnSpc>
              <a:spcBef>
                <a:spcPts val="1620"/>
              </a:spcBef>
            </a:pPr>
            <a:r>
              <a:rPr sz="1750" spc="10" dirty="0">
                <a:latin typeface="Arial"/>
                <a:cs typeface="Arial"/>
              </a:rPr>
              <a:t>Ut </a:t>
            </a:r>
            <a:r>
              <a:rPr sz="1750" spc="5" dirty="0">
                <a:latin typeface="Arial"/>
                <a:cs typeface="Arial"/>
              </a:rPr>
              <a:t>wisi </a:t>
            </a:r>
            <a:r>
              <a:rPr sz="1750" spc="10" dirty="0">
                <a:latin typeface="Arial"/>
                <a:cs typeface="Arial"/>
              </a:rPr>
              <a:t>enim ad minim mannt </a:t>
            </a:r>
            <a:r>
              <a:rPr sz="1750" spc="15" dirty="0">
                <a:latin typeface="Arial"/>
                <a:cs typeface="Arial"/>
              </a:rPr>
              <a:t> </a:t>
            </a:r>
            <a:r>
              <a:rPr sz="1750" spc="10" dirty="0">
                <a:latin typeface="Arial"/>
                <a:cs typeface="Arial"/>
              </a:rPr>
              <a:t>veniam, </a:t>
            </a:r>
            <a:r>
              <a:rPr sz="1750" spc="5" dirty="0">
                <a:latin typeface="Arial"/>
                <a:cs typeface="Arial"/>
              </a:rPr>
              <a:t>quis nostrud exerci </a:t>
            </a:r>
            <a:r>
              <a:rPr sz="1750" spc="10" dirty="0">
                <a:latin typeface="Arial"/>
                <a:cs typeface="Arial"/>
              </a:rPr>
              <a:t>tation </a:t>
            </a:r>
            <a:r>
              <a:rPr sz="1750" spc="15" dirty="0">
                <a:latin typeface="Arial"/>
                <a:cs typeface="Arial"/>
              </a:rPr>
              <a:t> </a:t>
            </a:r>
            <a:r>
              <a:rPr sz="1750" spc="5" dirty="0">
                <a:latin typeface="Arial"/>
                <a:cs typeface="Arial"/>
              </a:rPr>
              <a:t>ulla </a:t>
            </a:r>
            <a:r>
              <a:rPr sz="1750" spc="10" dirty="0">
                <a:latin typeface="Arial"/>
                <a:cs typeface="Arial"/>
              </a:rPr>
              <a:t>mcorper suscipit </a:t>
            </a:r>
            <a:r>
              <a:rPr sz="1750" spc="5" dirty="0">
                <a:latin typeface="Arial"/>
                <a:cs typeface="Arial"/>
              </a:rPr>
              <a:t>lobortis nisl ut </a:t>
            </a:r>
            <a:r>
              <a:rPr sz="1750" spc="-475" dirty="0">
                <a:latin typeface="Arial"/>
                <a:cs typeface="Arial"/>
              </a:rPr>
              <a:t> </a:t>
            </a:r>
            <a:r>
              <a:rPr sz="1750" spc="5" dirty="0">
                <a:latin typeface="Arial"/>
                <a:cs typeface="Arial"/>
              </a:rPr>
              <a:t>aliquip</a:t>
            </a:r>
            <a:endParaRPr sz="1750">
              <a:latin typeface="Arial"/>
              <a:cs typeface="Arial"/>
            </a:endParaRPr>
          </a:p>
        </p:txBody>
      </p:sp>
      <p:sp>
        <p:nvSpPr>
          <p:cNvPr id="6" name="object 7">
            <a:extLst>
              <a:ext uri="{FF2B5EF4-FFF2-40B4-BE49-F238E27FC236}">
                <a16:creationId xmlns:a16="http://schemas.microsoft.com/office/drawing/2014/main" id="{246D6E84-F22F-B44C-9C93-4FB0A7027970}"/>
              </a:ext>
            </a:extLst>
          </p:cNvPr>
          <p:cNvSpPr txBox="1"/>
          <p:nvPr/>
        </p:nvSpPr>
        <p:spPr>
          <a:xfrm>
            <a:off x="15132918" y="5859630"/>
            <a:ext cx="3522979" cy="2036445"/>
          </a:xfrm>
          <a:prstGeom prst="rect">
            <a:avLst/>
          </a:prstGeom>
        </p:spPr>
        <p:txBody>
          <a:bodyPr vert="horz" wrap="square" lIns="0" tIns="13970" rIns="0" bIns="0" rtlCol="0">
            <a:spAutoFit/>
          </a:bodyPr>
          <a:lstStyle/>
          <a:p>
            <a:pPr marL="698500">
              <a:lnSpc>
                <a:spcPct val="100000"/>
              </a:lnSpc>
              <a:spcBef>
                <a:spcPts val="110"/>
              </a:spcBef>
            </a:pPr>
            <a:r>
              <a:rPr sz="2950" b="1" dirty="0">
                <a:latin typeface="Arial"/>
                <a:cs typeface="Arial"/>
              </a:rPr>
              <a:t>NOMBRE</a:t>
            </a:r>
            <a:r>
              <a:rPr sz="2950" b="1" spc="-20" dirty="0">
                <a:latin typeface="Arial"/>
                <a:cs typeface="Arial"/>
              </a:rPr>
              <a:t> </a:t>
            </a:r>
            <a:r>
              <a:rPr sz="2950" b="1" dirty="0">
                <a:latin typeface="Arial"/>
                <a:cs typeface="Arial"/>
              </a:rPr>
              <a:t>03</a:t>
            </a:r>
            <a:endParaRPr sz="2950">
              <a:latin typeface="Arial"/>
              <a:cs typeface="Arial"/>
            </a:endParaRPr>
          </a:p>
          <a:p>
            <a:pPr marL="12700" marR="5080" indent="635" algn="ctr">
              <a:lnSpc>
                <a:spcPct val="126899"/>
              </a:lnSpc>
              <a:spcBef>
                <a:spcPts val="1620"/>
              </a:spcBef>
            </a:pPr>
            <a:r>
              <a:rPr sz="1750" spc="10" dirty="0">
                <a:latin typeface="Arial"/>
                <a:cs typeface="Arial"/>
              </a:rPr>
              <a:t>Ut </a:t>
            </a:r>
            <a:r>
              <a:rPr sz="1750" spc="5" dirty="0">
                <a:latin typeface="Arial"/>
                <a:cs typeface="Arial"/>
              </a:rPr>
              <a:t>wisi </a:t>
            </a:r>
            <a:r>
              <a:rPr sz="1750" spc="10" dirty="0">
                <a:latin typeface="Arial"/>
                <a:cs typeface="Arial"/>
              </a:rPr>
              <a:t>enim ad minim mannt </a:t>
            </a:r>
            <a:r>
              <a:rPr sz="1750" spc="15" dirty="0">
                <a:latin typeface="Arial"/>
                <a:cs typeface="Arial"/>
              </a:rPr>
              <a:t> </a:t>
            </a:r>
            <a:r>
              <a:rPr sz="1750" spc="10" dirty="0">
                <a:latin typeface="Arial"/>
                <a:cs typeface="Arial"/>
              </a:rPr>
              <a:t>veniam, </a:t>
            </a:r>
            <a:r>
              <a:rPr sz="1750" spc="5" dirty="0">
                <a:latin typeface="Arial"/>
                <a:cs typeface="Arial"/>
              </a:rPr>
              <a:t>quis nostrud exerci </a:t>
            </a:r>
            <a:r>
              <a:rPr sz="1750" spc="10" dirty="0">
                <a:latin typeface="Arial"/>
                <a:cs typeface="Arial"/>
              </a:rPr>
              <a:t>tation </a:t>
            </a:r>
            <a:r>
              <a:rPr sz="1750" spc="15" dirty="0">
                <a:latin typeface="Arial"/>
                <a:cs typeface="Arial"/>
              </a:rPr>
              <a:t> </a:t>
            </a:r>
            <a:r>
              <a:rPr sz="1750" spc="5" dirty="0">
                <a:latin typeface="Arial"/>
                <a:cs typeface="Arial"/>
              </a:rPr>
              <a:t>ulla </a:t>
            </a:r>
            <a:r>
              <a:rPr sz="1750" spc="10" dirty="0">
                <a:latin typeface="Arial"/>
                <a:cs typeface="Arial"/>
              </a:rPr>
              <a:t>mcorper suscipit </a:t>
            </a:r>
            <a:r>
              <a:rPr sz="1750" spc="5" dirty="0">
                <a:latin typeface="Arial"/>
                <a:cs typeface="Arial"/>
              </a:rPr>
              <a:t>lobortis nisl ut </a:t>
            </a:r>
            <a:r>
              <a:rPr sz="1750" spc="-475" dirty="0">
                <a:latin typeface="Arial"/>
                <a:cs typeface="Arial"/>
              </a:rPr>
              <a:t> </a:t>
            </a:r>
            <a:r>
              <a:rPr sz="1750" spc="5" dirty="0">
                <a:latin typeface="Arial"/>
                <a:cs typeface="Arial"/>
              </a:rPr>
              <a:t>aliquip</a:t>
            </a:r>
            <a:endParaRPr sz="1750">
              <a:latin typeface="Arial"/>
              <a:cs typeface="Arial"/>
            </a:endParaRPr>
          </a:p>
        </p:txBody>
      </p:sp>
      <p:grpSp>
        <p:nvGrpSpPr>
          <p:cNvPr id="7" name="object 8">
            <a:extLst>
              <a:ext uri="{FF2B5EF4-FFF2-40B4-BE49-F238E27FC236}">
                <a16:creationId xmlns:a16="http://schemas.microsoft.com/office/drawing/2014/main" id="{276D70CA-4EC6-8446-8D8E-AAAD7CDD6BF4}"/>
              </a:ext>
            </a:extLst>
          </p:cNvPr>
          <p:cNvGrpSpPr/>
          <p:nvPr/>
        </p:nvGrpSpPr>
        <p:grpSpPr>
          <a:xfrm>
            <a:off x="16350116" y="4700415"/>
            <a:ext cx="1105535" cy="915035"/>
            <a:chOff x="16350116" y="4700415"/>
            <a:chExt cx="1105535" cy="915035"/>
          </a:xfrm>
        </p:grpSpPr>
        <p:sp>
          <p:nvSpPr>
            <p:cNvPr id="8" name="object 9">
              <a:extLst>
                <a:ext uri="{FF2B5EF4-FFF2-40B4-BE49-F238E27FC236}">
                  <a16:creationId xmlns:a16="http://schemas.microsoft.com/office/drawing/2014/main" id="{5E08397C-5380-B044-883E-70A63D1E1FDF}"/>
                </a:ext>
              </a:extLst>
            </p:cNvPr>
            <p:cNvSpPr/>
            <p:nvPr/>
          </p:nvSpPr>
          <p:spPr>
            <a:xfrm>
              <a:off x="16775812" y="4713503"/>
              <a:ext cx="539750" cy="762000"/>
            </a:xfrm>
            <a:custGeom>
              <a:avLst/>
              <a:gdLst/>
              <a:ahLst/>
              <a:cxnLst/>
              <a:rect l="l" t="t" r="r" b="b"/>
              <a:pathLst>
                <a:path w="539750" h="762000">
                  <a:moveTo>
                    <a:pt x="539575" y="761746"/>
                  </a:moveTo>
                  <a:lnTo>
                    <a:pt x="0" y="571312"/>
                  </a:lnTo>
                  <a:lnTo>
                    <a:pt x="0" y="174570"/>
                  </a:lnTo>
                  <a:lnTo>
                    <a:pt x="539575" y="0"/>
                  </a:lnTo>
                  <a:lnTo>
                    <a:pt x="539575" y="761746"/>
                  </a:lnTo>
                  <a:close/>
                </a:path>
              </a:pathLst>
            </a:custGeom>
            <a:ln w="26177">
              <a:solidFill>
                <a:srgbClr val="000000"/>
              </a:solidFill>
            </a:ln>
          </p:spPr>
          <p:txBody>
            <a:bodyPr wrap="square" lIns="0" tIns="0" rIns="0" bIns="0" rtlCol="0"/>
            <a:lstStyle/>
            <a:p>
              <a:endParaRPr/>
            </a:p>
          </p:txBody>
        </p:sp>
        <p:sp>
          <p:nvSpPr>
            <p:cNvPr id="9" name="object 10">
              <a:extLst>
                <a:ext uri="{FF2B5EF4-FFF2-40B4-BE49-F238E27FC236}">
                  <a16:creationId xmlns:a16="http://schemas.microsoft.com/office/drawing/2014/main" id="{DDDC7260-B0B4-7C49-B79B-42912528BDF8}"/>
                </a:ext>
              </a:extLst>
            </p:cNvPr>
            <p:cNvSpPr/>
            <p:nvPr/>
          </p:nvSpPr>
          <p:spPr>
            <a:xfrm>
              <a:off x="16363205" y="4888069"/>
              <a:ext cx="412750" cy="396875"/>
            </a:xfrm>
            <a:custGeom>
              <a:avLst/>
              <a:gdLst/>
              <a:ahLst/>
              <a:cxnLst/>
              <a:rect l="l" t="t" r="r" b="b"/>
              <a:pathLst>
                <a:path w="412750" h="396875">
                  <a:moveTo>
                    <a:pt x="67914" y="396741"/>
                  </a:moveTo>
                  <a:lnTo>
                    <a:pt x="412605" y="396741"/>
                  </a:lnTo>
                  <a:lnTo>
                    <a:pt x="412605" y="0"/>
                  </a:lnTo>
                  <a:lnTo>
                    <a:pt x="67914" y="0"/>
                  </a:lnTo>
                  <a:lnTo>
                    <a:pt x="41479" y="5338"/>
                  </a:lnTo>
                  <a:lnTo>
                    <a:pt x="19892" y="19897"/>
                  </a:lnTo>
                  <a:lnTo>
                    <a:pt x="5337" y="41488"/>
                  </a:lnTo>
                  <a:lnTo>
                    <a:pt x="0" y="67924"/>
                  </a:lnTo>
                  <a:lnTo>
                    <a:pt x="0" y="328838"/>
                  </a:lnTo>
                  <a:lnTo>
                    <a:pt x="5337" y="355271"/>
                  </a:lnTo>
                  <a:lnTo>
                    <a:pt x="19892" y="376855"/>
                  </a:lnTo>
                  <a:lnTo>
                    <a:pt x="41479" y="391406"/>
                  </a:lnTo>
                  <a:lnTo>
                    <a:pt x="67914" y="396741"/>
                  </a:lnTo>
                  <a:close/>
                </a:path>
              </a:pathLst>
            </a:custGeom>
            <a:ln w="26177">
              <a:solidFill>
                <a:srgbClr val="000000"/>
              </a:solidFill>
            </a:ln>
          </p:spPr>
          <p:txBody>
            <a:bodyPr wrap="square" lIns="0" tIns="0" rIns="0" bIns="0" rtlCol="0"/>
            <a:lstStyle/>
            <a:p>
              <a:endParaRPr/>
            </a:p>
          </p:txBody>
        </p:sp>
        <p:pic>
          <p:nvPicPr>
            <p:cNvPr id="10" name="object 11">
              <a:extLst>
                <a:ext uri="{FF2B5EF4-FFF2-40B4-BE49-F238E27FC236}">
                  <a16:creationId xmlns:a16="http://schemas.microsoft.com/office/drawing/2014/main" id="{7629CF9A-3683-F648-ADBD-33652DB051A9}"/>
                </a:ext>
              </a:extLst>
            </p:cNvPr>
            <p:cNvPicPr/>
            <p:nvPr/>
          </p:nvPicPr>
          <p:blipFill>
            <a:blip r:embed="rId2" cstate="email">
              <a:extLst>
                <a:ext uri="{28A0092B-C50C-407E-A947-70E740481C1C}">
                  <a14:useLocalDpi xmlns:a14="http://schemas.microsoft.com/office/drawing/2010/main"/>
                </a:ext>
              </a:extLst>
            </a:blip>
            <a:stretch>
              <a:fillRect/>
            </a:stretch>
          </p:blipFill>
          <p:spPr>
            <a:xfrm>
              <a:off x="17302303" y="4986072"/>
              <a:ext cx="153126" cy="200747"/>
            </a:xfrm>
            <a:prstGeom prst="rect">
              <a:avLst/>
            </a:prstGeom>
          </p:spPr>
        </p:pic>
        <p:sp>
          <p:nvSpPr>
            <p:cNvPr id="11" name="object 12">
              <a:extLst>
                <a:ext uri="{FF2B5EF4-FFF2-40B4-BE49-F238E27FC236}">
                  <a16:creationId xmlns:a16="http://schemas.microsoft.com/office/drawing/2014/main" id="{7B03A36E-CD0C-6F47-A835-A03B405C4804}"/>
                </a:ext>
              </a:extLst>
            </p:cNvPr>
            <p:cNvSpPr/>
            <p:nvPr/>
          </p:nvSpPr>
          <p:spPr>
            <a:xfrm>
              <a:off x="16521906" y="5284816"/>
              <a:ext cx="190500" cy="317500"/>
            </a:xfrm>
            <a:custGeom>
              <a:avLst/>
              <a:gdLst/>
              <a:ahLst/>
              <a:cxnLst/>
              <a:rect l="l" t="t" r="r" b="b"/>
              <a:pathLst>
                <a:path w="190500" h="317500">
                  <a:moveTo>
                    <a:pt x="190433" y="317393"/>
                  </a:moveTo>
                  <a:lnTo>
                    <a:pt x="63474" y="317393"/>
                  </a:lnTo>
                  <a:lnTo>
                    <a:pt x="0" y="0"/>
                  </a:lnTo>
                  <a:lnTo>
                    <a:pt x="126959" y="0"/>
                  </a:lnTo>
                  <a:lnTo>
                    <a:pt x="190433" y="317393"/>
                  </a:lnTo>
                  <a:close/>
                </a:path>
              </a:pathLst>
            </a:custGeom>
            <a:ln w="26177">
              <a:solidFill>
                <a:srgbClr val="000000"/>
              </a:solidFill>
            </a:ln>
          </p:spPr>
          <p:txBody>
            <a:bodyPr wrap="square" lIns="0" tIns="0" rIns="0" bIns="0" rtlCol="0"/>
            <a:lstStyle/>
            <a:p>
              <a:endParaRPr/>
            </a:p>
          </p:txBody>
        </p:sp>
      </p:grpSp>
      <p:grpSp>
        <p:nvGrpSpPr>
          <p:cNvPr id="12" name="object 13">
            <a:extLst>
              <a:ext uri="{FF2B5EF4-FFF2-40B4-BE49-F238E27FC236}">
                <a16:creationId xmlns:a16="http://schemas.microsoft.com/office/drawing/2014/main" id="{A8D3F175-65B5-5D4A-A912-A82FB3180212}"/>
              </a:ext>
            </a:extLst>
          </p:cNvPr>
          <p:cNvGrpSpPr/>
          <p:nvPr/>
        </p:nvGrpSpPr>
        <p:grpSpPr>
          <a:xfrm>
            <a:off x="7129216" y="4550929"/>
            <a:ext cx="1037590" cy="1000760"/>
            <a:chOff x="7129216" y="4550929"/>
            <a:chExt cx="1037590" cy="1000760"/>
          </a:xfrm>
        </p:grpSpPr>
        <p:sp>
          <p:nvSpPr>
            <p:cNvPr id="13" name="object 14">
              <a:extLst>
                <a:ext uri="{FF2B5EF4-FFF2-40B4-BE49-F238E27FC236}">
                  <a16:creationId xmlns:a16="http://schemas.microsoft.com/office/drawing/2014/main" id="{B88530AF-734D-0A42-85E6-64EF4A13588D}"/>
                </a:ext>
              </a:extLst>
            </p:cNvPr>
            <p:cNvSpPr/>
            <p:nvPr/>
          </p:nvSpPr>
          <p:spPr>
            <a:xfrm>
              <a:off x="7389468" y="4564018"/>
              <a:ext cx="763905" cy="727710"/>
            </a:xfrm>
            <a:custGeom>
              <a:avLst/>
              <a:gdLst/>
              <a:ahLst/>
              <a:cxnLst/>
              <a:rect l="l" t="t" r="r" b="b"/>
              <a:pathLst>
                <a:path w="763904" h="727710">
                  <a:moveTo>
                    <a:pt x="0" y="495934"/>
                  </a:moveTo>
                  <a:lnTo>
                    <a:pt x="210473" y="175252"/>
                  </a:lnTo>
                  <a:lnTo>
                    <a:pt x="448047" y="33426"/>
                  </a:lnTo>
                  <a:lnTo>
                    <a:pt x="642262" y="0"/>
                  </a:lnTo>
                  <a:lnTo>
                    <a:pt x="722658" y="4515"/>
                  </a:lnTo>
                  <a:lnTo>
                    <a:pt x="763760" y="292230"/>
                  </a:lnTo>
                  <a:lnTo>
                    <a:pt x="726272" y="463413"/>
                  </a:lnTo>
                  <a:lnTo>
                    <a:pt x="564125" y="585814"/>
                  </a:lnTo>
                  <a:lnTo>
                    <a:pt x="231249" y="727184"/>
                  </a:lnTo>
                  <a:lnTo>
                    <a:pt x="0" y="495934"/>
                  </a:lnTo>
                  <a:close/>
                </a:path>
              </a:pathLst>
            </a:custGeom>
            <a:ln w="26177">
              <a:solidFill>
                <a:srgbClr val="000000"/>
              </a:solidFill>
            </a:ln>
          </p:spPr>
          <p:txBody>
            <a:bodyPr wrap="square" lIns="0" tIns="0" rIns="0" bIns="0" rtlCol="0"/>
            <a:lstStyle/>
            <a:p>
              <a:endParaRPr/>
            </a:p>
          </p:txBody>
        </p:sp>
        <p:sp>
          <p:nvSpPr>
            <p:cNvPr id="14" name="object 15">
              <a:extLst>
                <a:ext uri="{FF2B5EF4-FFF2-40B4-BE49-F238E27FC236}">
                  <a16:creationId xmlns:a16="http://schemas.microsoft.com/office/drawing/2014/main" id="{5673FC6F-B3F8-734A-80F5-B8BA95876E17}"/>
                </a:ext>
              </a:extLst>
            </p:cNvPr>
            <p:cNvSpPr/>
            <p:nvPr/>
          </p:nvSpPr>
          <p:spPr>
            <a:xfrm>
              <a:off x="7291555" y="5059952"/>
              <a:ext cx="329565" cy="329565"/>
            </a:xfrm>
            <a:custGeom>
              <a:avLst/>
              <a:gdLst/>
              <a:ahLst/>
              <a:cxnLst/>
              <a:rect l="l" t="t" r="r" b="b"/>
              <a:pathLst>
                <a:path w="329565" h="329564">
                  <a:moveTo>
                    <a:pt x="329162" y="231249"/>
                  </a:moveTo>
                  <a:lnTo>
                    <a:pt x="97913" y="0"/>
                  </a:lnTo>
                  <a:lnTo>
                    <a:pt x="0" y="40093"/>
                  </a:lnTo>
                  <a:lnTo>
                    <a:pt x="289069" y="329162"/>
                  </a:lnTo>
                  <a:lnTo>
                    <a:pt x="329162" y="231249"/>
                  </a:lnTo>
                  <a:close/>
                </a:path>
              </a:pathLst>
            </a:custGeom>
            <a:ln w="26177">
              <a:solidFill>
                <a:srgbClr val="000000"/>
              </a:solidFill>
            </a:ln>
          </p:spPr>
          <p:txBody>
            <a:bodyPr wrap="square" lIns="0" tIns="0" rIns="0" bIns="0" rtlCol="0"/>
            <a:lstStyle/>
            <a:p>
              <a:endParaRPr/>
            </a:p>
          </p:txBody>
        </p:sp>
        <p:sp>
          <p:nvSpPr>
            <p:cNvPr id="15" name="object 16">
              <a:extLst>
                <a:ext uri="{FF2B5EF4-FFF2-40B4-BE49-F238E27FC236}">
                  <a16:creationId xmlns:a16="http://schemas.microsoft.com/office/drawing/2014/main" id="{097CD52C-8E1A-1446-BF90-781C15557E2E}"/>
                </a:ext>
              </a:extLst>
            </p:cNvPr>
            <p:cNvSpPr/>
            <p:nvPr/>
          </p:nvSpPr>
          <p:spPr>
            <a:xfrm>
              <a:off x="7685966" y="4749414"/>
              <a:ext cx="245745" cy="245745"/>
            </a:xfrm>
            <a:custGeom>
              <a:avLst/>
              <a:gdLst/>
              <a:ahLst/>
              <a:cxnLst/>
              <a:rect l="l" t="t" r="r" b="b"/>
              <a:pathLst>
                <a:path w="245745" h="245745">
                  <a:moveTo>
                    <a:pt x="209357" y="209367"/>
                  </a:moveTo>
                  <a:lnTo>
                    <a:pt x="168793" y="236302"/>
                  </a:lnTo>
                  <a:lnTo>
                    <a:pt x="122646" y="245280"/>
                  </a:lnTo>
                  <a:lnTo>
                    <a:pt x="76498" y="236302"/>
                  </a:lnTo>
                  <a:lnTo>
                    <a:pt x="35928" y="209367"/>
                  </a:lnTo>
                  <a:lnTo>
                    <a:pt x="8982" y="168797"/>
                  </a:lnTo>
                  <a:lnTo>
                    <a:pt x="0" y="122648"/>
                  </a:lnTo>
                  <a:lnTo>
                    <a:pt x="8982" y="76498"/>
                  </a:lnTo>
                  <a:lnTo>
                    <a:pt x="35928" y="35928"/>
                  </a:lnTo>
                  <a:lnTo>
                    <a:pt x="76498" y="8982"/>
                  </a:lnTo>
                  <a:lnTo>
                    <a:pt x="122646" y="0"/>
                  </a:lnTo>
                  <a:lnTo>
                    <a:pt x="168793" y="8982"/>
                  </a:lnTo>
                  <a:lnTo>
                    <a:pt x="209357" y="35928"/>
                  </a:lnTo>
                  <a:lnTo>
                    <a:pt x="236297" y="76498"/>
                  </a:lnTo>
                  <a:lnTo>
                    <a:pt x="245277" y="122648"/>
                  </a:lnTo>
                  <a:lnTo>
                    <a:pt x="236297" y="168797"/>
                  </a:lnTo>
                  <a:lnTo>
                    <a:pt x="209357" y="209367"/>
                  </a:lnTo>
                  <a:close/>
                </a:path>
              </a:pathLst>
            </a:custGeom>
            <a:ln w="26177">
              <a:solidFill>
                <a:srgbClr val="000000"/>
              </a:solidFill>
            </a:ln>
          </p:spPr>
          <p:txBody>
            <a:bodyPr wrap="square" lIns="0" tIns="0" rIns="0" bIns="0" rtlCol="0"/>
            <a:lstStyle/>
            <a:p>
              <a:endParaRPr/>
            </a:p>
          </p:txBody>
        </p:sp>
        <p:sp>
          <p:nvSpPr>
            <p:cNvPr id="16" name="object 17">
              <a:extLst>
                <a:ext uri="{FF2B5EF4-FFF2-40B4-BE49-F238E27FC236}">
                  <a16:creationId xmlns:a16="http://schemas.microsoft.com/office/drawing/2014/main" id="{F8722F6F-3085-D54F-8202-F7163F806571}"/>
                </a:ext>
              </a:extLst>
            </p:cNvPr>
            <p:cNvSpPr/>
            <p:nvPr/>
          </p:nvSpPr>
          <p:spPr>
            <a:xfrm>
              <a:off x="7709036" y="5171503"/>
              <a:ext cx="168275" cy="259715"/>
            </a:xfrm>
            <a:custGeom>
              <a:avLst/>
              <a:gdLst/>
              <a:ahLst/>
              <a:cxnLst/>
              <a:rect l="l" t="t" r="r" b="b"/>
              <a:pathLst>
                <a:path w="168275" h="259714">
                  <a:moveTo>
                    <a:pt x="142215" y="0"/>
                  </a:moveTo>
                  <a:lnTo>
                    <a:pt x="164703" y="103188"/>
                  </a:lnTo>
                  <a:lnTo>
                    <a:pt x="167806" y="164621"/>
                  </a:lnTo>
                  <a:lnTo>
                    <a:pt x="147569" y="208635"/>
                  </a:lnTo>
                  <a:lnTo>
                    <a:pt x="100038" y="259562"/>
                  </a:lnTo>
                  <a:lnTo>
                    <a:pt x="0" y="79861"/>
                  </a:lnTo>
                </a:path>
              </a:pathLst>
            </a:custGeom>
            <a:ln w="26177">
              <a:solidFill>
                <a:srgbClr val="000000"/>
              </a:solidFill>
            </a:ln>
          </p:spPr>
          <p:txBody>
            <a:bodyPr wrap="square" lIns="0" tIns="0" rIns="0" bIns="0" rtlCol="0"/>
            <a:lstStyle/>
            <a:p>
              <a:endParaRPr/>
            </a:p>
          </p:txBody>
        </p:sp>
        <p:sp>
          <p:nvSpPr>
            <p:cNvPr id="17" name="object 18">
              <a:extLst>
                <a:ext uri="{FF2B5EF4-FFF2-40B4-BE49-F238E27FC236}">
                  <a16:creationId xmlns:a16="http://schemas.microsoft.com/office/drawing/2014/main" id="{8B850193-3274-B04A-B2A0-1934934D9216}"/>
                </a:ext>
              </a:extLst>
            </p:cNvPr>
            <p:cNvSpPr/>
            <p:nvPr/>
          </p:nvSpPr>
          <p:spPr>
            <a:xfrm>
              <a:off x="7249595" y="4803819"/>
              <a:ext cx="259715" cy="168275"/>
            </a:xfrm>
            <a:custGeom>
              <a:avLst/>
              <a:gdLst/>
              <a:ahLst/>
              <a:cxnLst/>
              <a:rect l="l" t="t" r="r" b="b"/>
              <a:pathLst>
                <a:path w="259715" h="168275">
                  <a:moveTo>
                    <a:pt x="259562" y="25600"/>
                  </a:moveTo>
                  <a:lnTo>
                    <a:pt x="156374" y="3105"/>
                  </a:lnTo>
                  <a:lnTo>
                    <a:pt x="94940" y="0"/>
                  </a:lnTo>
                  <a:lnTo>
                    <a:pt x="50927" y="20235"/>
                  </a:lnTo>
                  <a:lnTo>
                    <a:pt x="0" y="67766"/>
                  </a:lnTo>
                  <a:lnTo>
                    <a:pt x="179701" y="167805"/>
                  </a:lnTo>
                </a:path>
              </a:pathLst>
            </a:custGeom>
            <a:ln w="26177">
              <a:solidFill>
                <a:srgbClr val="000000"/>
              </a:solidFill>
            </a:ln>
          </p:spPr>
          <p:txBody>
            <a:bodyPr wrap="square" lIns="0" tIns="0" rIns="0" bIns="0" rtlCol="0"/>
            <a:lstStyle/>
            <a:p>
              <a:endParaRPr/>
            </a:p>
          </p:txBody>
        </p:sp>
        <p:sp>
          <p:nvSpPr>
            <p:cNvPr id="18" name="object 19">
              <a:extLst>
                <a:ext uri="{FF2B5EF4-FFF2-40B4-BE49-F238E27FC236}">
                  <a16:creationId xmlns:a16="http://schemas.microsoft.com/office/drawing/2014/main" id="{1CA903E6-AF77-A640-AC0A-3375B92477F7}"/>
                </a:ext>
              </a:extLst>
            </p:cNvPr>
            <p:cNvSpPr/>
            <p:nvPr/>
          </p:nvSpPr>
          <p:spPr>
            <a:xfrm>
              <a:off x="7165678" y="5331296"/>
              <a:ext cx="357505" cy="207645"/>
            </a:xfrm>
            <a:custGeom>
              <a:avLst/>
              <a:gdLst/>
              <a:ahLst/>
              <a:cxnLst/>
              <a:rect l="l" t="t" r="r" b="b"/>
              <a:pathLst>
                <a:path w="357504" h="207645">
                  <a:moveTo>
                    <a:pt x="357130" y="0"/>
                  </a:moveTo>
                  <a:lnTo>
                    <a:pt x="325546" y="132435"/>
                  </a:lnTo>
                  <a:lnTo>
                    <a:pt x="277817" y="195715"/>
                  </a:lnTo>
                  <a:lnTo>
                    <a:pt x="180462" y="207059"/>
                  </a:lnTo>
                  <a:lnTo>
                    <a:pt x="0" y="183690"/>
                  </a:lnTo>
                </a:path>
              </a:pathLst>
            </a:custGeom>
            <a:ln w="26177">
              <a:solidFill>
                <a:srgbClr val="000000"/>
              </a:solidFill>
            </a:ln>
          </p:spPr>
          <p:txBody>
            <a:bodyPr wrap="square" lIns="0" tIns="0" rIns="0" bIns="0" rtlCol="0"/>
            <a:lstStyle/>
            <a:p>
              <a:endParaRPr/>
            </a:p>
          </p:txBody>
        </p:sp>
        <p:sp>
          <p:nvSpPr>
            <p:cNvPr id="19" name="object 20">
              <a:extLst>
                <a:ext uri="{FF2B5EF4-FFF2-40B4-BE49-F238E27FC236}">
                  <a16:creationId xmlns:a16="http://schemas.microsoft.com/office/drawing/2014/main" id="{46AA0068-1156-B544-8234-7DFD68506624}"/>
                </a:ext>
              </a:extLst>
            </p:cNvPr>
            <p:cNvSpPr/>
            <p:nvPr/>
          </p:nvSpPr>
          <p:spPr>
            <a:xfrm>
              <a:off x="7142304" y="5157861"/>
              <a:ext cx="207645" cy="357505"/>
            </a:xfrm>
            <a:custGeom>
              <a:avLst/>
              <a:gdLst/>
              <a:ahLst/>
              <a:cxnLst/>
              <a:rect l="l" t="t" r="r" b="b"/>
              <a:pathLst>
                <a:path w="207645" h="357504">
                  <a:moveTo>
                    <a:pt x="207070" y="0"/>
                  </a:moveTo>
                  <a:lnTo>
                    <a:pt x="74628" y="31583"/>
                  </a:lnTo>
                  <a:lnTo>
                    <a:pt x="11345" y="79311"/>
                  </a:lnTo>
                  <a:lnTo>
                    <a:pt x="0" y="176663"/>
                  </a:lnTo>
                  <a:lnTo>
                    <a:pt x="23369" y="357120"/>
                  </a:lnTo>
                </a:path>
              </a:pathLst>
            </a:custGeom>
            <a:ln w="26177">
              <a:solidFill>
                <a:srgbClr val="000000"/>
              </a:solidFill>
            </a:ln>
          </p:spPr>
          <p:txBody>
            <a:bodyPr wrap="square" lIns="0" tIns="0" rIns="0" bIns="0" rtlCol="0"/>
            <a:lstStyle/>
            <a:p>
              <a:endParaRPr/>
            </a:p>
          </p:txBody>
        </p:sp>
      </p:grpSp>
      <p:grpSp>
        <p:nvGrpSpPr>
          <p:cNvPr id="20" name="object 21">
            <a:extLst>
              <a:ext uri="{FF2B5EF4-FFF2-40B4-BE49-F238E27FC236}">
                <a16:creationId xmlns:a16="http://schemas.microsoft.com/office/drawing/2014/main" id="{44C2D025-4875-C546-8C61-7784BCC659F9}"/>
              </a:ext>
            </a:extLst>
          </p:cNvPr>
          <p:cNvGrpSpPr/>
          <p:nvPr/>
        </p:nvGrpSpPr>
        <p:grpSpPr>
          <a:xfrm>
            <a:off x="11696848" y="4766564"/>
            <a:ext cx="1105535" cy="810260"/>
            <a:chOff x="11696848" y="4766564"/>
            <a:chExt cx="1105535" cy="810260"/>
          </a:xfrm>
        </p:grpSpPr>
        <p:sp>
          <p:nvSpPr>
            <p:cNvPr id="21" name="object 22">
              <a:extLst>
                <a:ext uri="{FF2B5EF4-FFF2-40B4-BE49-F238E27FC236}">
                  <a16:creationId xmlns:a16="http://schemas.microsoft.com/office/drawing/2014/main" id="{98E9054A-3FBE-3C43-9DD1-DD8FC67E57CF}"/>
                </a:ext>
              </a:extLst>
            </p:cNvPr>
            <p:cNvSpPr/>
            <p:nvPr/>
          </p:nvSpPr>
          <p:spPr>
            <a:xfrm>
              <a:off x="12266514" y="5009030"/>
              <a:ext cx="333375" cy="419734"/>
            </a:xfrm>
            <a:custGeom>
              <a:avLst/>
              <a:gdLst/>
              <a:ahLst/>
              <a:cxnLst/>
              <a:rect l="l" t="t" r="r" b="b"/>
              <a:pathLst>
                <a:path w="333375" h="419735">
                  <a:moveTo>
                    <a:pt x="2837" y="0"/>
                  </a:moveTo>
                  <a:lnTo>
                    <a:pt x="314189" y="311351"/>
                  </a:lnTo>
                  <a:lnTo>
                    <a:pt x="328142" y="332357"/>
                  </a:lnTo>
                  <a:lnTo>
                    <a:pt x="332793" y="356244"/>
                  </a:lnTo>
                  <a:lnTo>
                    <a:pt x="328142" y="380129"/>
                  </a:lnTo>
                  <a:lnTo>
                    <a:pt x="314189" y="401129"/>
                  </a:lnTo>
                  <a:lnTo>
                    <a:pt x="293192" y="415076"/>
                  </a:lnTo>
                  <a:lnTo>
                    <a:pt x="269305" y="419725"/>
                  </a:lnTo>
                  <a:lnTo>
                    <a:pt x="245419" y="415076"/>
                  </a:lnTo>
                  <a:lnTo>
                    <a:pt x="224422" y="401129"/>
                  </a:lnTo>
                  <a:lnTo>
                    <a:pt x="0" y="176696"/>
                  </a:lnTo>
                </a:path>
              </a:pathLst>
            </a:custGeom>
            <a:ln w="26177">
              <a:solidFill>
                <a:srgbClr val="000000"/>
              </a:solidFill>
            </a:ln>
          </p:spPr>
          <p:txBody>
            <a:bodyPr wrap="square" lIns="0" tIns="0" rIns="0" bIns="0" rtlCol="0"/>
            <a:lstStyle/>
            <a:p>
              <a:endParaRPr/>
            </a:p>
          </p:txBody>
        </p:sp>
        <p:sp>
          <p:nvSpPr>
            <p:cNvPr id="22" name="object 23">
              <a:extLst>
                <a:ext uri="{FF2B5EF4-FFF2-40B4-BE49-F238E27FC236}">
                  <a16:creationId xmlns:a16="http://schemas.microsoft.com/office/drawing/2014/main" id="{4C651AB7-AF54-AA45-9886-3A4D880B188E}"/>
                </a:ext>
              </a:extLst>
            </p:cNvPr>
            <p:cNvSpPr/>
            <p:nvPr/>
          </p:nvSpPr>
          <p:spPr>
            <a:xfrm>
              <a:off x="12176731" y="5185727"/>
              <a:ext cx="288290" cy="288290"/>
            </a:xfrm>
            <a:custGeom>
              <a:avLst/>
              <a:gdLst/>
              <a:ahLst/>
              <a:cxnLst/>
              <a:rect l="l" t="t" r="r" b="b"/>
              <a:pathLst>
                <a:path w="288290" h="288289">
                  <a:moveTo>
                    <a:pt x="89777" y="0"/>
                  </a:moveTo>
                  <a:lnTo>
                    <a:pt x="269311" y="179544"/>
                  </a:lnTo>
                  <a:lnTo>
                    <a:pt x="283264" y="200547"/>
                  </a:lnTo>
                  <a:lnTo>
                    <a:pt x="287915" y="224436"/>
                  </a:lnTo>
                  <a:lnTo>
                    <a:pt x="283264" y="248324"/>
                  </a:lnTo>
                  <a:lnTo>
                    <a:pt x="269311" y="269321"/>
                  </a:lnTo>
                  <a:lnTo>
                    <a:pt x="248314" y="283262"/>
                  </a:lnTo>
                  <a:lnTo>
                    <a:pt x="224427" y="287910"/>
                  </a:lnTo>
                  <a:lnTo>
                    <a:pt x="200541" y="283262"/>
                  </a:lnTo>
                  <a:lnTo>
                    <a:pt x="179544" y="269321"/>
                  </a:lnTo>
                  <a:lnTo>
                    <a:pt x="0" y="89777"/>
                  </a:lnTo>
                </a:path>
              </a:pathLst>
            </a:custGeom>
            <a:ln w="26177">
              <a:solidFill>
                <a:srgbClr val="000000"/>
              </a:solidFill>
            </a:ln>
          </p:spPr>
          <p:txBody>
            <a:bodyPr wrap="square" lIns="0" tIns="0" rIns="0" bIns="0" rtlCol="0"/>
            <a:lstStyle/>
            <a:p>
              <a:endParaRPr/>
            </a:p>
          </p:txBody>
        </p:sp>
        <p:sp>
          <p:nvSpPr>
            <p:cNvPr id="23" name="object 24">
              <a:extLst>
                <a:ext uri="{FF2B5EF4-FFF2-40B4-BE49-F238E27FC236}">
                  <a16:creationId xmlns:a16="http://schemas.microsoft.com/office/drawing/2014/main" id="{B827F652-9F2C-B64B-ACD1-CB90A70D6AC7}"/>
                </a:ext>
              </a:extLst>
            </p:cNvPr>
            <p:cNvSpPr/>
            <p:nvPr/>
          </p:nvSpPr>
          <p:spPr>
            <a:xfrm>
              <a:off x="12086962" y="5275506"/>
              <a:ext cx="243204" cy="243204"/>
            </a:xfrm>
            <a:custGeom>
              <a:avLst/>
              <a:gdLst/>
              <a:ahLst/>
              <a:cxnLst/>
              <a:rect l="l" t="t" r="r" b="b"/>
              <a:pathLst>
                <a:path w="243204" h="243204">
                  <a:moveTo>
                    <a:pt x="89766" y="0"/>
                  </a:moveTo>
                  <a:lnTo>
                    <a:pt x="224422" y="134645"/>
                  </a:lnTo>
                  <a:lnTo>
                    <a:pt x="238375" y="155651"/>
                  </a:lnTo>
                  <a:lnTo>
                    <a:pt x="243026" y="179539"/>
                  </a:lnTo>
                  <a:lnTo>
                    <a:pt x="238375" y="203427"/>
                  </a:lnTo>
                  <a:lnTo>
                    <a:pt x="224422" y="224432"/>
                  </a:lnTo>
                  <a:lnTo>
                    <a:pt x="203425" y="238374"/>
                  </a:lnTo>
                  <a:lnTo>
                    <a:pt x="179539" y="243021"/>
                  </a:lnTo>
                  <a:lnTo>
                    <a:pt x="155652" y="238374"/>
                  </a:lnTo>
                  <a:lnTo>
                    <a:pt x="134655" y="224432"/>
                  </a:lnTo>
                  <a:lnTo>
                    <a:pt x="0" y="89766"/>
                  </a:lnTo>
                </a:path>
              </a:pathLst>
            </a:custGeom>
            <a:ln w="26177">
              <a:solidFill>
                <a:srgbClr val="000000"/>
              </a:solidFill>
            </a:ln>
          </p:spPr>
          <p:txBody>
            <a:bodyPr wrap="square" lIns="0" tIns="0" rIns="0" bIns="0" rtlCol="0"/>
            <a:lstStyle/>
            <a:p>
              <a:endParaRPr/>
            </a:p>
          </p:txBody>
        </p:sp>
        <p:sp>
          <p:nvSpPr>
            <p:cNvPr id="24" name="object 25">
              <a:extLst>
                <a:ext uri="{FF2B5EF4-FFF2-40B4-BE49-F238E27FC236}">
                  <a16:creationId xmlns:a16="http://schemas.microsoft.com/office/drawing/2014/main" id="{63F237A9-8376-8F4A-8D42-A0B6667EC82B}"/>
                </a:ext>
              </a:extLst>
            </p:cNvPr>
            <p:cNvSpPr/>
            <p:nvPr/>
          </p:nvSpPr>
          <p:spPr>
            <a:xfrm>
              <a:off x="11788392" y="4800977"/>
              <a:ext cx="407034" cy="762635"/>
            </a:xfrm>
            <a:custGeom>
              <a:avLst/>
              <a:gdLst/>
              <a:ahLst/>
              <a:cxnLst/>
              <a:rect l="l" t="t" r="r" b="b"/>
              <a:pathLst>
                <a:path w="407034" h="762635">
                  <a:moveTo>
                    <a:pt x="298566" y="564298"/>
                  </a:moveTo>
                  <a:lnTo>
                    <a:pt x="388333" y="654065"/>
                  </a:lnTo>
                  <a:lnTo>
                    <a:pt x="402280" y="675061"/>
                  </a:lnTo>
                  <a:lnTo>
                    <a:pt x="406930" y="698948"/>
                  </a:lnTo>
                  <a:lnTo>
                    <a:pt x="402280" y="722835"/>
                  </a:lnTo>
                  <a:lnTo>
                    <a:pt x="388333" y="743832"/>
                  </a:lnTo>
                  <a:lnTo>
                    <a:pt x="367336" y="757785"/>
                  </a:lnTo>
                  <a:lnTo>
                    <a:pt x="343450" y="762436"/>
                  </a:lnTo>
                  <a:lnTo>
                    <a:pt x="319563" y="757785"/>
                  </a:lnTo>
                  <a:lnTo>
                    <a:pt x="298566" y="743832"/>
                  </a:lnTo>
                  <a:lnTo>
                    <a:pt x="0" y="508519"/>
                  </a:lnTo>
                  <a:lnTo>
                    <a:pt x="44574" y="95914"/>
                  </a:lnTo>
                  <a:lnTo>
                    <a:pt x="144562" y="28938"/>
                  </a:lnTo>
                  <a:lnTo>
                    <a:pt x="206881" y="0"/>
                  </a:lnTo>
                  <a:lnTo>
                    <a:pt x="257620" y="3147"/>
                  </a:lnTo>
                  <a:lnTo>
                    <a:pt x="322869" y="32429"/>
                  </a:lnTo>
                </a:path>
              </a:pathLst>
            </a:custGeom>
            <a:ln w="26177">
              <a:solidFill>
                <a:srgbClr val="000000"/>
              </a:solidFill>
            </a:ln>
          </p:spPr>
          <p:txBody>
            <a:bodyPr wrap="square" lIns="0" tIns="0" rIns="0" bIns="0" rtlCol="0"/>
            <a:lstStyle/>
            <a:p>
              <a:endParaRPr/>
            </a:p>
          </p:txBody>
        </p:sp>
        <p:sp>
          <p:nvSpPr>
            <p:cNvPr id="25" name="object 26">
              <a:extLst>
                <a:ext uri="{FF2B5EF4-FFF2-40B4-BE49-F238E27FC236}">
                  <a16:creationId xmlns:a16="http://schemas.microsoft.com/office/drawing/2014/main" id="{2C06C919-854C-2941-B9C7-3C7FAD75FB28}"/>
                </a:ext>
              </a:extLst>
            </p:cNvPr>
            <p:cNvSpPr/>
            <p:nvPr/>
          </p:nvSpPr>
          <p:spPr>
            <a:xfrm>
              <a:off x="12013107" y="4779653"/>
              <a:ext cx="681355" cy="561975"/>
            </a:xfrm>
            <a:custGeom>
              <a:avLst/>
              <a:gdLst/>
              <a:ahLst/>
              <a:cxnLst/>
              <a:rect l="l" t="t" r="r" b="b"/>
              <a:pathLst>
                <a:path w="681354" h="561975">
                  <a:moveTo>
                    <a:pt x="299877" y="148973"/>
                  </a:moveTo>
                  <a:lnTo>
                    <a:pt x="250405" y="210464"/>
                  </a:lnTo>
                  <a:lnTo>
                    <a:pt x="204243" y="252038"/>
                  </a:lnTo>
                  <a:lnTo>
                    <a:pt x="161664" y="276622"/>
                  </a:lnTo>
                  <a:lnTo>
                    <a:pt x="122939" y="287139"/>
                  </a:lnTo>
                  <a:lnTo>
                    <a:pt x="88340" y="286515"/>
                  </a:lnTo>
                  <a:lnTo>
                    <a:pt x="32607" y="263545"/>
                  </a:lnTo>
                  <a:lnTo>
                    <a:pt x="890" y="216475"/>
                  </a:lnTo>
                  <a:lnTo>
                    <a:pt x="0" y="188018"/>
                  </a:lnTo>
                  <a:lnTo>
                    <a:pt x="9906" y="160303"/>
                  </a:lnTo>
                  <a:lnTo>
                    <a:pt x="45576" y="107671"/>
                  </a:lnTo>
                  <a:lnTo>
                    <a:pt x="83022" y="66804"/>
                  </a:lnTo>
                  <a:lnTo>
                    <a:pt x="121870" y="36653"/>
                  </a:lnTo>
                  <a:lnTo>
                    <a:pt x="161744" y="16168"/>
                  </a:lnTo>
                  <a:lnTo>
                    <a:pt x="202268" y="4300"/>
                  </a:lnTo>
                  <a:lnTo>
                    <a:pt x="243067" y="0"/>
                  </a:lnTo>
                  <a:lnTo>
                    <a:pt x="283764" y="2218"/>
                  </a:lnTo>
                  <a:lnTo>
                    <a:pt x="323984" y="9906"/>
                  </a:lnTo>
                  <a:lnTo>
                    <a:pt x="363351" y="22014"/>
                  </a:lnTo>
                  <a:lnTo>
                    <a:pt x="492792" y="77064"/>
                  </a:lnTo>
                  <a:lnTo>
                    <a:pt x="565696" y="105333"/>
                  </a:lnTo>
                  <a:lnTo>
                    <a:pt x="608844" y="115748"/>
                  </a:lnTo>
                  <a:lnTo>
                    <a:pt x="649018" y="117236"/>
                  </a:lnTo>
                  <a:lnTo>
                    <a:pt x="680755" y="529841"/>
                  </a:lnTo>
                  <a:lnTo>
                    <a:pt x="581481" y="561578"/>
                  </a:lnTo>
                </a:path>
              </a:pathLst>
            </a:custGeom>
            <a:ln w="26177">
              <a:solidFill>
                <a:srgbClr val="000000"/>
              </a:solidFill>
            </a:ln>
          </p:spPr>
          <p:txBody>
            <a:bodyPr wrap="square" lIns="0" tIns="0" rIns="0" bIns="0" rtlCol="0"/>
            <a:lstStyle/>
            <a:p>
              <a:endParaRPr/>
            </a:p>
          </p:txBody>
        </p:sp>
        <p:sp>
          <p:nvSpPr>
            <p:cNvPr id="26" name="object 27">
              <a:extLst>
                <a:ext uri="{FF2B5EF4-FFF2-40B4-BE49-F238E27FC236}">
                  <a16:creationId xmlns:a16="http://schemas.microsoft.com/office/drawing/2014/main" id="{84D4F118-140D-8448-B006-608A37F9F44A}"/>
                </a:ext>
              </a:extLst>
            </p:cNvPr>
            <p:cNvSpPr/>
            <p:nvPr/>
          </p:nvSpPr>
          <p:spPr>
            <a:xfrm>
              <a:off x="12662122" y="4865143"/>
              <a:ext cx="127000" cy="444500"/>
            </a:xfrm>
            <a:custGeom>
              <a:avLst/>
              <a:gdLst/>
              <a:ahLst/>
              <a:cxnLst/>
              <a:rect l="l" t="t" r="r" b="b"/>
              <a:pathLst>
                <a:path w="127000" h="444500">
                  <a:moveTo>
                    <a:pt x="126959" y="444352"/>
                  </a:moveTo>
                  <a:lnTo>
                    <a:pt x="31737" y="444352"/>
                  </a:lnTo>
                  <a:lnTo>
                    <a:pt x="0" y="31747"/>
                  </a:lnTo>
                  <a:lnTo>
                    <a:pt x="126959" y="0"/>
                  </a:lnTo>
                  <a:lnTo>
                    <a:pt x="126959" y="444352"/>
                  </a:lnTo>
                  <a:close/>
                </a:path>
              </a:pathLst>
            </a:custGeom>
            <a:ln w="26177">
              <a:solidFill>
                <a:srgbClr val="000000"/>
              </a:solidFill>
            </a:ln>
          </p:spPr>
          <p:txBody>
            <a:bodyPr wrap="square" lIns="0" tIns="0" rIns="0" bIns="0" rtlCol="0"/>
            <a:lstStyle/>
            <a:p>
              <a:endParaRPr/>
            </a:p>
          </p:txBody>
        </p:sp>
        <p:sp>
          <p:nvSpPr>
            <p:cNvPr id="27" name="object 28">
              <a:extLst>
                <a:ext uri="{FF2B5EF4-FFF2-40B4-BE49-F238E27FC236}">
                  <a16:creationId xmlns:a16="http://schemas.microsoft.com/office/drawing/2014/main" id="{D1D9CF36-3EFB-7647-B9BE-E816AE6BB903}"/>
                </a:ext>
              </a:extLst>
            </p:cNvPr>
            <p:cNvSpPr/>
            <p:nvPr/>
          </p:nvSpPr>
          <p:spPr>
            <a:xfrm>
              <a:off x="11709936" y="4865143"/>
              <a:ext cx="123189" cy="444500"/>
            </a:xfrm>
            <a:custGeom>
              <a:avLst/>
              <a:gdLst/>
              <a:ahLst/>
              <a:cxnLst/>
              <a:rect l="l" t="t" r="r" b="b"/>
              <a:pathLst>
                <a:path w="123190" h="444500">
                  <a:moveTo>
                    <a:pt x="0" y="444352"/>
                  </a:moveTo>
                  <a:lnTo>
                    <a:pt x="78458" y="444352"/>
                  </a:lnTo>
                  <a:lnTo>
                    <a:pt x="123032" y="31747"/>
                  </a:lnTo>
                  <a:lnTo>
                    <a:pt x="0" y="0"/>
                  </a:lnTo>
                  <a:lnTo>
                    <a:pt x="0" y="444352"/>
                  </a:lnTo>
                  <a:close/>
                </a:path>
              </a:pathLst>
            </a:custGeom>
            <a:ln w="26177">
              <a:solidFill>
                <a:srgbClr val="000000"/>
              </a:solidFill>
            </a:ln>
          </p:spPr>
          <p:txBody>
            <a:bodyPr wrap="square" lIns="0" tIns="0" rIns="0" bIns="0" rtlCol="0"/>
            <a:lstStyle/>
            <a:p>
              <a:endParaRPr/>
            </a:p>
          </p:txBody>
        </p:sp>
      </p:grpSp>
    </p:spTree>
    <p:extLst>
      <p:ext uri="{BB962C8B-B14F-4D97-AF65-F5344CB8AC3E}">
        <p14:creationId xmlns:p14="http://schemas.microsoft.com/office/powerpoint/2010/main" val="13172736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EB05A809-B0FC-D644-9BDC-87C8C76776DE}"/>
              </a:ext>
            </a:extLst>
          </p:cNvPr>
          <p:cNvSpPr>
            <a:spLocks noGrp="1"/>
          </p:cNvSpPr>
          <p:nvPr>
            <p:ph type="title"/>
          </p:nvPr>
        </p:nvSpPr>
        <p:spPr>
          <a:xfrm>
            <a:off x="1321990" y="8235994"/>
            <a:ext cx="6048240" cy="2828881"/>
          </a:xfrm>
        </p:spPr>
        <p:txBody>
          <a:bodyPr/>
          <a:lstStyle/>
          <a:p>
            <a:r>
              <a:rPr lang="es-ES" dirty="0"/>
              <a:t>Metodología Ágil Scrum para el Desarrollo del Proyecto</a:t>
            </a:r>
            <a:r>
              <a:rPr lang="es-CL" dirty="0"/>
              <a:t> </a:t>
            </a:r>
          </a:p>
        </p:txBody>
      </p:sp>
      <p:sp>
        <p:nvSpPr>
          <p:cNvPr id="2" name="Rectangle 1">
            <a:extLst>
              <a:ext uri="{FF2B5EF4-FFF2-40B4-BE49-F238E27FC236}">
                <a16:creationId xmlns:a16="http://schemas.microsoft.com/office/drawing/2014/main" id="{4ACBC83B-203C-4BE4-1B38-CE4D894FFF94}"/>
              </a:ext>
            </a:extLst>
          </p:cNvPr>
          <p:cNvSpPr>
            <a:spLocks noGrp="1" noChangeArrowheads="1"/>
          </p:cNvSpPr>
          <p:nvPr>
            <p:ph type="body" sz="quarter" idx="10"/>
          </p:nvPr>
        </p:nvSpPr>
        <p:spPr bwMode="auto">
          <a:xfrm>
            <a:off x="7918450" y="7864475"/>
            <a:ext cx="12468478"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s-ES" altLang="es-ES" sz="24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s-ES" altLang="es-ES" sz="2400" b="1" i="0" u="none" strike="noStrike" cap="none" normalizeH="0" baseline="0" dirty="0">
                <a:ln>
                  <a:noFill/>
                </a:ln>
                <a:solidFill>
                  <a:schemeClr val="tx1"/>
                </a:solidFill>
                <a:effectLst/>
                <a:latin typeface="Arial" panose="020B0604020202020204" pitchFamily="34" charset="0"/>
              </a:rPr>
              <a:t>Adopción de la metodología ágil Scrum para gestionar el proyecto.</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s-ES" altLang="es-ES" sz="2400" b="1" i="0" u="none" strike="noStrike" cap="none" normalizeH="0" baseline="0" dirty="0" err="1">
                <a:ln>
                  <a:noFill/>
                </a:ln>
                <a:solidFill>
                  <a:schemeClr val="tx1"/>
                </a:solidFill>
                <a:effectLst/>
                <a:latin typeface="Arial" panose="020B0604020202020204" pitchFamily="34" charset="0"/>
              </a:rPr>
              <a:t>Sprints</a:t>
            </a:r>
            <a:r>
              <a:rPr kumimoji="0" lang="es-ES" altLang="es-ES" sz="2400" b="1" i="0" u="none" strike="noStrike" cap="none" normalizeH="0" baseline="0" dirty="0">
                <a:ln>
                  <a:noFill/>
                </a:ln>
                <a:solidFill>
                  <a:schemeClr val="tx1"/>
                </a:solidFill>
                <a:effectLst/>
                <a:latin typeface="Arial" panose="020B0604020202020204" pitchFamily="34" charset="0"/>
              </a:rPr>
              <a:t> de 2 semanas con entregables específicos.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s-ES" altLang="es-ES" sz="2400" b="1" i="0" u="none" strike="noStrike" cap="none" normalizeH="0" baseline="0" dirty="0">
                <a:ln>
                  <a:noFill/>
                </a:ln>
                <a:solidFill>
                  <a:schemeClr val="tx1"/>
                </a:solidFill>
                <a:effectLst/>
                <a:latin typeface="Arial" panose="020B0604020202020204" pitchFamily="34" charset="0"/>
              </a:rPr>
              <a:t>Equipo multidisciplinario colaborando de manera iterativa.</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s-ES" altLang="es-ES" sz="2400" b="1" i="0" u="none" strike="noStrike" cap="none" normalizeH="0" baseline="0" dirty="0">
                <a:ln>
                  <a:noFill/>
                </a:ln>
                <a:solidFill>
                  <a:schemeClr val="tx1"/>
                </a:solidFill>
                <a:effectLst/>
                <a:latin typeface="Arial" panose="020B0604020202020204" pitchFamily="34" charset="0"/>
              </a:rPr>
              <a:t>Enfoque en adaptabilidad, comunicación constante y entrega incremental de valor</a:t>
            </a:r>
            <a:r>
              <a:rPr kumimoji="0" lang="es-ES" altLang="es-ES" sz="1800" b="0" i="0" u="none" strike="noStrike" cap="none" normalizeH="0" baseline="0" dirty="0">
                <a:ln>
                  <a:noFill/>
                </a:ln>
                <a:solidFill>
                  <a:schemeClr val="tx1"/>
                </a:solidFill>
                <a:effectLst/>
                <a:latin typeface="Arial" panose="020B0604020202020204" pitchFamily="34" charset="0"/>
              </a:rPr>
              <a:t>. </a:t>
            </a:r>
          </a:p>
        </p:txBody>
      </p:sp>
    </p:spTree>
    <p:extLst>
      <p:ext uri="{BB962C8B-B14F-4D97-AF65-F5344CB8AC3E}">
        <p14:creationId xmlns:p14="http://schemas.microsoft.com/office/powerpoint/2010/main" val="13130175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6AE519-F54A-8F98-AB83-6851A359C41F}"/>
            </a:ext>
          </a:extLst>
        </p:cNvPr>
        <p:cNvGrpSpPr/>
        <p:nvPr/>
      </p:nvGrpSpPr>
      <p:grpSpPr>
        <a:xfrm>
          <a:off x="0" y="0"/>
          <a:ext cx="0" cy="0"/>
          <a:chOff x="0" y="0"/>
          <a:chExt cx="0" cy="0"/>
        </a:xfrm>
      </p:grpSpPr>
      <p:sp>
        <p:nvSpPr>
          <p:cNvPr id="4" name="Título 3">
            <a:extLst>
              <a:ext uri="{FF2B5EF4-FFF2-40B4-BE49-F238E27FC236}">
                <a16:creationId xmlns:a16="http://schemas.microsoft.com/office/drawing/2014/main" id="{3D8C32AF-E5DE-616A-DAB4-C9C285493F10}"/>
              </a:ext>
            </a:extLst>
          </p:cNvPr>
          <p:cNvSpPr>
            <a:spLocks noGrp="1"/>
          </p:cNvSpPr>
          <p:nvPr>
            <p:ph type="title"/>
          </p:nvPr>
        </p:nvSpPr>
        <p:spPr>
          <a:xfrm>
            <a:off x="1321990" y="8235994"/>
            <a:ext cx="6048240" cy="2492990"/>
          </a:xfrm>
        </p:spPr>
        <p:txBody>
          <a:bodyPr/>
          <a:lstStyle/>
          <a:p>
            <a:r>
              <a:rPr lang="es-CL" dirty="0"/>
              <a:t>Desarrollo e implementación del sistema</a:t>
            </a:r>
          </a:p>
        </p:txBody>
      </p:sp>
      <p:sp>
        <p:nvSpPr>
          <p:cNvPr id="2" name="Rectangle 1">
            <a:extLst>
              <a:ext uri="{FF2B5EF4-FFF2-40B4-BE49-F238E27FC236}">
                <a16:creationId xmlns:a16="http://schemas.microsoft.com/office/drawing/2014/main" id="{4EDB80CE-11C4-CFB6-9C10-13E0DD544E38}"/>
              </a:ext>
            </a:extLst>
          </p:cNvPr>
          <p:cNvSpPr>
            <a:spLocks noGrp="1" noChangeArrowheads="1"/>
          </p:cNvSpPr>
          <p:nvPr>
            <p:ph type="body" sz="quarter" idx="10"/>
          </p:nvPr>
        </p:nvSpPr>
        <p:spPr bwMode="auto">
          <a:xfrm>
            <a:off x="8528050" y="8016875"/>
            <a:ext cx="10788531" cy="22159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s-ES" altLang="es-ES" sz="2400" b="1" i="0" u="none" strike="noStrike" cap="none" normalizeH="0" baseline="0" dirty="0">
                <a:ln>
                  <a:noFill/>
                </a:ln>
                <a:solidFill>
                  <a:schemeClr val="tx1"/>
                </a:solidFill>
                <a:effectLst/>
                <a:latin typeface="Arial" panose="020B0604020202020204" pitchFamily="34" charset="0"/>
              </a:rPr>
              <a:t>Arquitectura del sistema basada en el Modelo Vista-Controlador(MVC)</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s-ES" altLang="es-ES" sz="2400" b="1" i="0" u="none" strike="noStrike" cap="none" normalizeH="0" baseline="0" dirty="0">
                <a:ln>
                  <a:noFill/>
                </a:ln>
                <a:solidFill>
                  <a:schemeClr val="tx1"/>
                </a:solidFill>
                <a:effectLst/>
                <a:latin typeface="Arial" panose="020B0604020202020204" pitchFamily="34" charset="0"/>
              </a:rPr>
              <a:t>Módulos claves y funcionalidades im</a:t>
            </a:r>
            <a:r>
              <a:rPr lang="es-ES" altLang="es-ES" sz="2400" b="1" dirty="0">
                <a:solidFill>
                  <a:schemeClr val="tx1"/>
                </a:solidFill>
              </a:rPr>
              <a:t>plementadas</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s-ES" altLang="es-ES" sz="2400" b="1" i="0" u="none" strike="noStrike" cap="none" normalizeH="0" baseline="0" dirty="0">
                <a:ln>
                  <a:noFill/>
                </a:ln>
                <a:solidFill>
                  <a:schemeClr val="tx1"/>
                </a:solidFill>
                <a:effectLst/>
                <a:latin typeface="Arial" panose="020B0604020202020204" pitchFamily="34" charset="0"/>
              </a:rPr>
              <a:t>Integración de </a:t>
            </a:r>
            <a:r>
              <a:rPr lang="es-ES" altLang="es-ES" sz="2400" b="1" dirty="0">
                <a:solidFill>
                  <a:schemeClr val="tx1"/>
                </a:solidFill>
              </a:rPr>
              <a:t>Inteligencia Artificial con </a:t>
            </a:r>
            <a:r>
              <a:rPr lang="es-ES" altLang="es-ES" sz="2400" b="1" dirty="0" err="1">
                <a:solidFill>
                  <a:schemeClr val="tx1"/>
                </a:solidFill>
              </a:rPr>
              <a:t>ChatGPT</a:t>
            </a:r>
            <a:endParaRPr lang="es-ES" altLang="es-ES" sz="2400" b="1" dirty="0">
              <a:solidFill>
                <a:schemeClr val="tx1"/>
              </a:solidFill>
            </a:endParaRP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s-ES" altLang="es-ES" sz="2400" b="1" dirty="0">
                <a:solidFill>
                  <a:schemeClr val="tx1"/>
                </a:solidFill>
              </a:rPr>
              <a:t>Tecnologías utilizadas en el desarrollo</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s-ES" altLang="es-ES" sz="2400" b="1" i="0" u="none" strike="noStrike" cap="none" normalizeH="0" baseline="0" dirty="0">
                <a:ln>
                  <a:noFill/>
                </a:ln>
                <a:solidFill>
                  <a:schemeClr val="tx1"/>
                </a:solidFill>
                <a:effectLst/>
                <a:latin typeface="Arial" panose="020B0604020202020204" pitchFamily="34" charset="0"/>
              </a:rPr>
              <a:t>Diseño en la base de datos y estructura relacional</a:t>
            </a:r>
          </a:p>
          <a:p>
            <a:pPr marL="0" marR="0" lvl="0" indent="0" algn="l" defTabSz="914400" rtl="0" eaLnBrk="0" fontAlgn="base" latinLnBrk="0" hangingPunct="0">
              <a:lnSpc>
                <a:spcPct val="100000"/>
              </a:lnSpc>
              <a:spcBef>
                <a:spcPct val="0"/>
              </a:spcBef>
              <a:spcAft>
                <a:spcPct val="0"/>
              </a:spcAft>
              <a:buClrTx/>
              <a:buSzTx/>
              <a:tabLst/>
            </a:pPr>
            <a:r>
              <a:rPr kumimoji="0" lang="es-ES" altLang="es-ES" sz="1800" b="0" i="0" u="none" strike="noStrike" cap="none" normalizeH="0" baseline="0" dirty="0">
                <a:ln>
                  <a:noFill/>
                </a:ln>
                <a:solidFill>
                  <a:schemeClr val="tx1"/>
                </a:solidFill>
                <a:effectLst/>
                <a:latin typeface="Arial" panose="020B0604020202020204" pitchFamily="34" charset="0"/>
              </a:rPr>
              <a:t>. </a:t>
            </a:r>
          </a:p>
        </p:txBody>
      </p:sp>
      <p:sp>
        <p:nvSpPr>
          <p:cNvPr id="3" name="Rectangle 1">
            <a:extLst>
              <a:ext uri="{FF2B5EF4-FFF2-40B4-BE49-F238E27FC236}">
                <a16:creationId xmlns:a16="http://schemas.microsoft.com/office/drawing/2014/main" id="{F3CACFC9-64E9-3736-3253-862EEFFE7070}"/>
              </a:ext>
            </a:extLst>
          </p:cNvPr>
          <p:cNvSpPr>
            <a:spLocks noChangeArrowheads="1"/>
          </p:cNvSpPr>
          <p:nvPr/>
        </p:nvSpPr>
        <p:spPr bwMode="auto">
          <a:xfrm>
            <a:off x="0" y="0"/>
            <a:ext cx="201041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s-ES" altLang="es-E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s-ES" altLang="es-ES" sz="1800" b="0" i="0" u="none" strike="noStrike" cap="none" normalizeH="0" baseline="0">
                <a:ln>
                  <a:noFill/>
                </a:ln>
                <a:solidFill>
                  <a:schemeClr val="tx1"/>
                </a:solidFill>
                <a:effectLst/>
                <a:latin typeface="Arial" panose="020B0604020202020204" pitchFamily="34" charset="0"/>
              </a:rPr>
              <a:t>Arquitectura del sistema basada en Modelo Vista-Controlador (MVC).</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s-ES" altLang="es-ES" sz="1800" b="0" i="0" u="none" strike="noStrike" cap="none" normalizeH="0" baseline="0">
                <a:ln>
                  <a:noFill/>
                </a:ln>
                <a:solidFill>
                  <a:schemeClr val="tx1"/>
                </a:solidFill>
                <a:effectLst/>
                <a:latin typeface="Arial" panose="020B0604020202020204" pitchFamily="34" charset="0"/>
              </a:rPr>
              <a:t>Módulos clave y funcionalidades implementadas.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s-ES" altLang="es-ES" sz="1800" b="0" i="0" u="none" strike="noStrike" cap="none" normalizeH="0" baseline="0">
                <a:ln>
                  <a:noFill/>
                </a:ln>
                <a:solidFill>
                  <a:schemeClr val="tx1"/>
                </a:solidFill>
                <a:effectLst/>
                <a:latin typeface="Arial" panose="020B0604020202020204" pitchFamily="34" charset="0"/>
              </a:rPr>
              <a:t>Integración de Inteligencia Artificial con ChatGPT.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s-ES" altLang="es-ES" sz="1800" b="0" i="0" u="none" strike="noStrike" cap="none" normalizeH="0" baseline="0">
                <a:ln>
                  <a:noFill/>
                </a:ln>
                <a:solidFill>
                  <a:schemeClr val="tx1"/>
                </a:solidFill>
                <a:effectLst/>
                <a:latin typeface="Arial" panose="020B0604020202020204" pitchFamily="34" charset="0"/>
              </a:rPr>
              <a:t>Tecnologías utilizadas en el desarrollo.</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s-ES" altLang="es-ES" sz="1800" b="0" i="0" u="none" strike="noStrike" cap="none" normalizeH="0" baseline="0">
                <a:ln>
                  <a:noFill/>
                </a:ln>
                <a:solidFill>
                  <a:schemeClr val="tx1"/>
                </a:solidFill>
                <a:effectLst/>
                <a:latin typeface="Arial" panose="020B0604020202020204" pitchFamily="34" charset="0"/>
              </a:rPr>
              <a:t>Diseño de la base de datos y estructura relacional. </a:t>
            </a:r>
          </a:p>
        </p:txBody>
      </p:sp>
      <p:sp>
        <p:nvSpPr>
          <p:cNvPr id="5" name="Rectangle 2">
            <a:extLst>
              <a:ext uri="{FF2B5EF4-FFF2-40B4-BE49-F238E27FC236}">
                <a16:creationId xmlns:a16="http://schemas.microsoft.com/office/drawing/2014/main" id="{AC14092B-FB8E-1B87-6580-51B0051CD092}"/>
              </a:ext>
            </a:extLst>
          </p:cNvPr>
          <p:cNvSpPr>
            <a:spLocks noChangeArrowheads="1"/>
          </p:cNvSpPr>
          <p:nvPr/>
        </p:nvSpPr>
        <p:spPr bwMode="auto">
          <a:xfrm>
            <a:off x="152400" y="152400"/>
            <a:ext cx="201041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s-ES" altLang="es-E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s-ES" altLang="es-ES" sz="1800" b="0" i="0" u="none" strike="noStrike" cap="none" normalizeH="0" baseline="0">
                <a:ln>
                  <a:noFill/>
                </a:ln>
                <a:solidFill>
                  <a:schemeClr val="tx1"/>
                </a:solidFill>
                <a:effectLst/>
                <a:latin typeface="Arial" panose="020B0604020202020204" pitchFamily="34" charset="0"/>
              </a:rPr>
              <a:t>Arquitectura del sistema basada en Modelo Vista-Controlador (MVC).</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s-ES" altLang="es-ES" sz="1800" b="0" i="0" u="none" strike="noStrike" cap="none" normalizeH="0" baseline="0">
                <a:ln>
                  <a:noFill/>
                </a:ln>
                <a:solidFill>
                  <a:schemeClr val="tx1"/>
                </a:solidFill>
                <a:effectLst/>
                <a:latin typeface="Arial" panose="020B0604020202020204" pitchFamily="34" charset="0"/>
              </a:rPr>
              <a:t>Módulos clave y funcionalidades implementadas.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s-ES" altLang="es-ES" sz="1800" b="0" i="0" u="none" strike="noStrike" cap="none" normalizeH="0" baseline="0">
                <a:ln>
                  <a:noFill/>
                </a:ln>
                <a:solidFill>
                  <a:schemeClr val="tx1"/>
                </a:solidFill>
                <a:effectLst/>
                <a:latin typeface="Arial" panose="020B0604020202020204" pitchFamily="34" charset="0"/>
              </a:rPr>
              <a:t>Integración de Inteligencia Artificial con ChatGPT.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s-ES" altLang="es-ES" sz="1800" b="0" i="0" u="none" strike="noStrike" cap="none" normalizeH="0" baseline="0">
                <a:ln>
                  <a:noFill/>
                </a:ln>
                <a:solidFill>
                  <a:schemeClr val="tx1"/>
                </a:solidFill>
                <a:effectLst/>
                <a:latin typeface="Arial" panose="020B0604020202020204" pitchFamily="34" charset="0"/>
              </a:rPr>
              <a:t>Tecnologías utilizadas en el desarrollo.</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s-ES" altLang="es-ES" sz="1800" b="0" i="0" u="none" strike="noStrike" cap="none" normalizeH="0" baseline="0">
                <a:ln>
                  <a:noFill/>
                </a:ln>
                <a:solidFill>
                  <a:schemeClr val="tx1"/>
                </a:solidFill>
                <a:effectLst/>
                <a:latin typeface="Arial" panose="020B0604020202020204" pitchFamily="34" charset="0"/>
              </a:rPr>
              <a:t>Diseño de la base de datos y estructura relacional. </a:t>
            </a:r>
          </a:p>
        </p:txBody>
      </p:sp>
      <p:sp>
        <p:nvSpPr>
          <p:cNvPr id="6" name="Rectangle 3">
            <a:extLst>
              <a:ext uri="{FF2B5EF4-FFF2-40B4-BE49-F238E27FC236}">
                <a16:creationId xmlns:a16="http://schemas.microsoft.com/office/drawing/2014/main" id="{2F5DAD63-32A3-885D-8F4D-FE27B9B86A7B}"/>
              </a:ext>
            </a:extLst>
          </p:cNvPr>
          <p:cNvSpPr>
            <a:spLocks noChangeArrowheads="1"/>
          </p:cNvSpPr>
          <p:nvPr/>
        </p:nvSpPr>
        <p:spPr bwMode="auto">
          <a:xfrm>
            <a:off x="304800" y="304800"/>
            <a:ext cx="201041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s-ES" altLang="es-E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s-ES" altLang="es-ES" sz="1800" b="0" i="0" u="none" strike="noStrike" cap="none" normalizeH="0" baseline="0">
                <a:ln>
                  <a:noFill/>
                </a:ln>
                <a:solidFill>
                  <a:schemeClr val="tx1"/>
                </a:solidFill>
                <a:effectLst/>
                <a:latin typeface="Arial" panose="020B0604020202020204" pitchFamily="34" charset="0"/>
              </a:rPr>
              <a:t>Arquitectura del sistema basada en Modelo Vista-Controlador (MVC).</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s-ES" altLang="es-ES" sz="1800" b="0" i="0" u="none" strike="noStrike" cap="none" normalizeH="0" baseline="0">
                <a:ln>
                  <a:noFill/>
                </a:ln>
                <a:solidFill>
                  <a:schemeClr val="tx1"/>
                </a:solidFill>
                <a:effectLst/>
                <a:latin typeface="Arial" panose="020B0604020202020204" pitchFamily="34" charset="0"/>
              </a:rPr>
              <a:t>Módulos clave y funcionalidades implementadas.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s-ES" altLang="es-ES" sz="1800" b="0" i="0" u="none" strike="noStrike" cap="none" normalizeH="0" baseline="0">
                <a:ln>
                  <a:noFill/>
                </a:ln>
                <a:solidFill>
                  <a:schemeClr val="tx1"/>
                </a:solidFill>
                <a:effectLst/>
                <a:latin typeface="Arial" panose="020B0604020202020204" pitchFamily="34" charset="0"/>
              </a:rPr>
              <a:t>Integración de Inteligencia Artificial con ChatGPT.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s-ES" altLang="es-ES" sz="1800" b="0" i="0" u="none" strike="noStrike" cap="none" normalizeH="0" baseline="0">
                <a:ln>
                  <a:noFill/>
                </a:ln>
                <a:solidFill>
                  <a:schemeClr val="tx1"/>
                </a:solidFill>
                <a:effectLst/>
                <a:latin typeface="Arial" panose="020B0604020202020204" pitchFamily="34" charset="0"/>
              </a:rPr>
              <a:t>Tecnologías utilizadas en el desarrollo.</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s-ES" altLang="es-ES" sz="1800" b="0" i="0" u="none" strike="noStrike" cap="none" normalizeH="0" baseline="0">
                <a:ln>
                  <a:noFill/>
                </a:ln>
                <a:solidFill>
                  <a:schemeClr val="tx1"/>
                </a:solidFill>
                <a:effectLst/>
                <a:latin typeface="Arial" panose="020B0604020202020204" pitchFamily="34" charset="0"/>
              </a:rPr>
              <a:t>Diseño de la base de datos y estructura relacional. </a:t>
            </a:r>
          </a:p>
        </p:txBody>
      </p:sp>
      <p:sp>
        <p:nvSpPr>
          <p:cNvPr id="7" name="Rectangle 4">
            <a:extLst>
              <a:ext uri="{FF2B5EF4-FFF2-40B4-BE49-F238E27FC236}">
                <a16:creationId xmlns:a16="http://schemas.microsoft.com/office/drawing/2014/main" id="{FE8A3836-E338-5DA9-C4CF-4EA4AF18DCC0}"/>
              </a:ext>
            </a:extLst>
          </p:cNvPr>
          <p:cNvSpPr>
            <a:spLocks noChangeArrowheads="1"/>
          </p:cNvSpPr>
          <p:nvPr/>
        </p:nvSpPr>
        <p:spPr bwMode="auto">
          <a:xfrm>
            <a:off x="457200" y="457200"/>
            <a:ext cx="201041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s-ES" altLang="es-E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s-ES" altLang="es-ES" sz="1800" b="0" i="0" u="none" strike="noStrike" cap="none" normalizeH="0" baseline="0">
                <a:ln>
                  <a:noFill/>
                </a:ln>
                <a:solidFill>
                  <a:schemeClr val="tx1"/>
                </a:solidFill>
                <a:effectLst/>
                <a:latin typeface="Arial" panose="020B0604020202020204" pitchFamily="34" charset="0"/>
              </a:rPr>
              <a:t>Arquitectura del sistema basada en Modelo Vista-Controlador (MVC).</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s-ES" altLang="es-ES" sz="1800" b="0" i="0" u="none" strike="noStrike" cap="none" normalizeH="0" baseline="0">
                <a:ln>
                  <a:noFill/>
                </a:ln>
                <a:solidFill>
                  <a:schemeClr val="tx1"/>
                </a:solidFill>
                <a:effectLst/>
                <a:latin typeface="Arial" panose="020B0604020202020204" pitchFamily="34" charset="0"/>
              </a:rPr>
              <a:t>Módulos clave y funcionalidades implementadas.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s-ES" altLang="es-ES" sz="1800" b="0" i="0" u="none" strike="noStrike" cap="none" normalizeH="0" baseline="0">
                <a:ln>
                  <a:noFill/>
                </a:ln>
                <a:solidFill>
                  <a:schemeClr val="tx1"/>
                </a:solidFill>
                <a:effectLst/>
                <a:latin typeface="Arial" panose="020B0604020202020204" pitchFamily="34" charset="0"/>
              </a:rPr>
              <a:t>Integración de Inteligencia Artificial con ChatGPT.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s-ES" altLang="es-ES" sz="1800" b="0" i="0" u="none" strike="noStrike" cap="none" normalizeH="0" baseline="0">
                <a:ln>
                  <a:noFill/>
                </a:ln>
                <a:solidFill>
                  <a:schemeClr val="tx1"/>
                </a:solidFill>
                <a:effectLst/>
                <a:latin typeface="Arial" panose="020B0604020202020204" pitchFamily="34" charset="0"/>
              </a:rPr>
              <a:t>Tecnologías utilizadas en el desarrollo.</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s-ES" altLang="es-ES" sz="1800" b="0" i="0" u="none" strike="noStrike" cap="none" normalizeH="0" baseline="0">
                <a:ln>
                  <a:noFill/>
                </a:ln>
                <a:solidFill>
                  <a:schemeClr val="tx1"/>
                </a:solidFill>
                <a:effectLst/>
                <a:latin typeface="Arial" panose="020B0604020202020204" pitchFamily="34" charset="0"/>
              </a:rPr>
              <a:t>Diseño de la base de datos y estructura relacional. </a:t>
            </a:r>
          </a:p>
        </p:txBody>
      </p:sp>
      <p:sp>
        <p:nvSpPr>
          <p:cNvPr id="8" name="Rectangle 5">
            <a:extLst>
              <a:ext uri="{FF2B5EF4-FFF2-40B4-BE49-F238E27FC236}">
                <a16:creationId xmlns:a16="http://schemas.microsoft.com/office/drawing/2014/main" id="{338D7C20-09C2-01A5-AB70-079D7A9D09D5}"/>
              </a:ext>
            </a:extLst>
          </p:cNvPr>
          <p:cNvSpPr>
            <a:spLocks noChangeArrowheads="1"/>
          </p:cNvSpPr>
          <p:nvPr/>
        </p:nvSpPr>
        <p:spPr bwMode="auto">
          <a:xfrm>
            <a:off x="762000" y="11623"/>
            <a:ext cx="201041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s-ES" altLang="es-E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s-ES" altLang="es-ES" sz="1800" b="0" i="0" u="none" strike="noStrike" cap="none" normalizeH="0" baseline="0">
                <a:ln>
                  <a:noFill/>
                </a:ln>
                <a:solidFill>
                  <a:schemeClr val="tx1"/>
                </a:solidFill>
                <a:effectLst/>
                <a:latin typeface="Arial" panose="020B0604020202020204" pitchFamily="34" charset="0"/>
              </a:rPr>
              <a:t>Arquitectura del sistema basada en Modelo Vista-Controlador (MVC).</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s-ES" altLang="es-ES" sz="1800" b="0" i="0" u="none" strike="noStrike" cap="none" normalizeH="0" baseline="0">
                <a:ln>
                  <a:noFill/>
                </a:ln>
                <a:solidFill>
                  <a:schemeClr val="tx1"/>
                </a:solidFill>
                <a:effectLst/>
                <a:latin typeface="Arial" panose="020B0604020202020204" pitchFamily="34" charset="0"/>
              </a:rPr>
              <a:t>Módulos clave y funcionalidades implementadas.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s-ES" altLang="es-ES" sz="1800" b="0" i="0" u="none" strike="noStrike" cap="none" normalizeH="0" baseline="0">
                <a:ln>
                  <a:noFill/>
                </a:ln>
                <a:solidFill>
                  <a:schemeClr val="tx1"/>
                </a:solidFill>
                <a:effectLst/>
                <a:latin typeface="Arial" panose="020B0604020202020204" pitchFamily="34" charset="0"/>
              </a:rPr>
              <a:t>Integración de Inteligencia Artificial con ChatGPT.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s-ES" altLang="es-ES" sz="1800" b="0" i="0" u="none" strike="noStrike" cap="none" normalizeH="0" baseline="0">
                <a:ln>
                  <a:noFill/>
                </a:ln>
                <a:solidFill>
                  <a:schemeClr val="tx1"/>
                </a:solidFill>
                <a:effectLst/>
                <a:latin typeface="Arial" panose="020B0604020202020204" pitchFamily="34" charset="0"/>
              </a:rPr>
              <a:t>Tecnologías utilizadas en el desarrollo.</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s-ES" altLang="es-ES" sz="1800" b="0" i="0" u="none" strike="noStrike" cap="none" normalizeH="0" baseline="0">
                <a:ln>
                  <a:noFill/>
                </a:ln>
                <a:solidFill>
                  <a:schemeClr val="tx1"/>
                </a:solidFill>
                <a:effectLst/>
                <a:latin typeface="Arial" panose="020B0604020202020204" pitchFamily="34" charset="0"/>
              </a:rPr>
              <a:t>Diseño de la base de datos y estructura relacional. </a:t>
            </a:r>
          </a:p>
        </p:txBody>
      </p:sp>
      <p:sp>
        <p:nvSpPr>
          <p:cNvPr id="9" name="Rectangle 6">
            <a:extLst>
              <a:ext uri="{FF2B5EF4-FFF2-40B4-BE49-F238E27FC236}">
                <a16:creationId xmlns:a16="http://schemas.microsoft.com/office/drawing/2014/main" id="{62595DC3-314F-0F57-29A6-6018659E870B}"/>
              </a:ext>
            </a:extLst>
          </p:cNvPr>
          <p:cNvSpPr>
            <a:spLocks noChangeArrowheads="1"/>
          </p:cNvSpPr>
          <p:nvPr/>
        </p:nvSpPr>
        <p:spPr bwMode="auto">
          <a:xfrm>
            <a:off x="609600" y="609600"/>
            <a:ext cx="201041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s-ES" altLang="es-E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s-ES" altLang="es-ES" sz="1800" b="0" i="0" u="none" strike="noStrike" cap="none" normalizeH="0" baseline="0">
                <a:ln>
                  <a:noFill/>
                </a:ln>
                <a:solidFill>
                  <a:schemeClr val="tx1"/>
                </a:solidFill>
                <a:effectLst/>
                <a:latin typeface="Arial" panose="020B0604020202020204" pitchFamily="34" charset="0"/>
              </a:rPr>
              <a:t>Arquitectura del sistema basada en Modelo Vista-Controlador (MVC).</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s-ES" altLang="es-ES" sz="1800" b="0" i="0" u="none" strike="noStrike" cap="none" normalizeH="0" baseline="0">
                <a:ln>
                  <a:noFill/>
                </a:ln>
                <a:solidFill>
                  <a:schemeClr val="tx1"/>
                </a:solidFill>
                <a:effectLst/>
                <a:latin typeface="Arial" panose="020B0604020202020204" pitchFamily="34" charset="0"/>
              </a:rPr>
              <a:t>Módulos clave y funcionalidades implementadas.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s-ES" altLang="es-ES" sz="1800" b="0" i="0" u="none" strike="noStrike" cap="none" normalizeH="0" baseline="0">
                <a:ln>
                  <a:noFill/>
                </a:ln>
                <a:solidFill>
                  <a:schemeClr val="tx1"/>
                </a:solidFill>
                <a:effectLst/>
                <a:latin typeface="Arial" panose="020B0604020202020204" pitchFamily="34" charset="0"/>
              </a:rPr>
              <a:t>Integración de Inteligencia Artificial con ChatGPT.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s-ES" altLang="es-ES" sz="1800" b="0" i="0" u="none" strike="noStrike" cap="none" normalizeH="0" baseline="0">
                <a:ln>
                  <a:noFill/>
                </a:ln>
                <a:solidFill>
                  <a:schemeClr val="tx1"/>
                </a:solidFill>
                <a:effectLst/>
                <a:latin typeface="Arial" panose="020B0604020202020204" pitchFamily="34" charset="0"/>
              </a:rPr>
              <a:t>Tecnologías utilizadas en el desarrollo.</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s-ES" altLang="es-ES" sz="1800" b="0" i="0" u="none" strike="noStrike" cap="none" normalizeH="0" baseline="0">
                <a:ln>
                  <a:noFill/>
                </a:ln>
                <a:solidFill>
                  <a:schemeClr val="tx1"/>
                </a:solidFill>
                <a:effectLst/>
                <a:latin typeface="Arial" panose="020B0604020202020204" pitchFamily="34" charset="0"/>
              </a:rPr>
              <a:t>Diseño de la base de datos y estructura relacional. </a:t>
            </a:r>
          </a:p>
        </p:txBody>
      </p:sp>
    </p:spTree>
    <p:extLst>
      <p:ext uri="{BB962C8B-B14F-4D97-AF65-F5344CB8AC3E}">
        <p14:creationId xmlns:p14="http://schemas.microsoft.com/office/powerpoint/2010/main" val="15394719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p:cNvSpPr>
            <a:spLocks noGrp="1"/>
          </p:cNvSpPr>
          <p:nvPr>
            <p:ph type="body" sz="quarter" idx="10"/>
          </p:nvPr>
        </p:nvSpPr>
        <p:spPr/>
        <p:txBody>
          <a:bodyPr/>
          <a:lstStyle/>
          <a:p>
            <a:endParaRPr lang="es-CL"/>
          </a:p>
        </p:txBody>
      </p:sp>
      <p:sp>
        <p:nvSpPr>
          <p:cNvPr id="3" name="Marcador de texto 2"/>
          <p:cNvSpPr>
            <a:spLocks noGrp="1"/>
          </p:cNvSpPr>
          <p:nvPr>
            <p:ph type="body" sz="quarter" idx="12"/>
          </p:nvPr>
        </p:nvSpPr>
        <p:spPr/>
        <p:txBody>
          <a:bodyPr/>
          <a:lstStyle/>
          <a:p>
            <a:endParaRPr lang="es-CL"/>
          </a:p>
        </p:txBody>
      </p:sp>
    </p:spTree>
    <p:extLst>
      <p:ext uri="{BB962C8B-B14F-4D97-AF65-F5344CB8AC3E}">
        <p14:creationId xmlns:p14="http://schemas.microsoft.com/office/powerpoint/2010/main" val="3033821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Marcador de texto 11">
            <a:extLst>
              <a:ext uri="{FF2B5EF4-FFF2-40B4-BE49-F238E27FC236}">
                <a16:creationId xmlns:a16="http://schemas.microsoft.com/office/drawing/2014/main" id="{60625057-9796-C04B-BAAF-543FAA8321C3}"/>
              </a:ext>
            </a:extLst>
          </p:cNvPr>
          <p:cNvSpPr>
            <a:spLocks noGrp="1"/>
          </p:cNvSpPr>
          <p:nvPr>
            <p:ph type="body" sz="quarter" idx="10"/>
          </p:nvPr>
        </p:nvSpPr>
        <p:spPr/>
        <p:txBody>
          <a:bodyPr/>
          <a:lstStyle/>
          <a:p>
            <a:endParaRPr lang="es-CL"/>
          </a:p>
        </p:txBody>
      </p:sp>
      <p:sp>
        <p:nvSpPr>
          <p:cNvPr id="13" name="Marcador de texto 12">
            <a:extLst>
              <a:ext uri="{FF2B5EF4-FFF2-40B4-BE49-F238E27FC236}">
                <a16:creationId xmlns:a16="http://schemas.microsoft.com/office/drawing/2014/main" id="{FCD39811-B2FD-4442-BF5A-EE43ED60E760}"/>
              </a:ext>
            </a:extLst>
          </p:cNvPr>
          <p:cNvSpPr>
            <a:spLocks noGrp="1"/>
          </p:cNvSpPr>
          <p:nvPr>
            <p:ph type="body" sz="quarter" idx="12"/>
          </p:nvPr>
        </p:nvSpPr>
        <p:spPr/>
        <p:txBody>
          <a:bodyPr/>
          <a:lstStyle/>
          <a:p>
            <a:endParaRPr lang="es-CL"/>
          </a:p>
        </p:txBody>
      </p:sp>
      <p:sp>
        <p:nvSpPr>
          <p:cNvPr id="4" name="object 11">
            <a:extLst>
              <a:ext uri="{FF2B5EF4-FFF2-40B4-BE49-F238E27FC236}">
                <a16:creationId xmlns:a16="http://schemas.microsoft.com/office/drawing/2014/main" id="{80E469AA-E63B-9C47-8ADA-B9A9862B95A2}"/>
              </a:ext>
            </a:extLst>
          </p:cNvPr>
          <p:cNvSpPr/>
          <p:nvPr/>
        </p:nvSpPr>
        <p:spPr>
          <a:xfrm>
            <a:off x="6967474" y="6317300"/>
            <a:ext cx="806450" cy="787400"/>
          </a:xfrm>
          <a:custGeom>
            <a:avLst/>
            <a:gdLst/>
            <a:ahLst/>
            <a:cxnLst/>
            <a:rect l="l" t="t" r="r" b="b"/>
            <a:pathLst>
              <a:path w="806450" h="787400">
                <a:moveTo>
                  <a:pt x="402856" y="0"/>
                </a:moveTo>
                <a:lnTo>
                  <a:pt x="355902" y="2540"/>
                </a:lnTo>
                <a:lnTo>
                  <a:pt x="310527" y="10160"/>
                </a:lnTo>
                <a:lnTo>
                  <a:pt x="267035" y="22860"/>
                </a:lnTo>
                <a:lnTo>
                  <a:pt x="225730" y="40640"/>
                </a:lnTo>
                <a:lnTo>
                  <a:pt x="186918" y="62230"/>
                </a:lnTo>
                <a:lnTo>
                  <a:pt x="150902" y="87630"/>
                </a:lnTo>
                <a:lnTo>
                  <a:pt x="117988" y="115570"/>
                </a:lnTo>
                <a:lnTo>
                  <a:pt x="88479" y="148590"/>
                </a:lnTo>
                <a:lnTo>
                  <a:pt x="62681" y="182880"/>
                </a:lnTo>
                <a:lnTo>
                  <a:pt x="40897" y="220980"/>
                </a:lnTo>
                <a:lnTo>
                  <a:pt x="23433" y="261620"/>
                </a:lnTo>
                <a:lnTo>
                  <a:pt x="10592" y="304800"/>
                </a:lnTo>
                <a:lnTo>
                  <a:pt x="2679" y="347980"/>
                </a:lnTo>
                <a:lnTo>
                  <a:pt x="0" y="394970"/>
                </a:lnTo>
                <a:lnTo>
                  <a:pt x="2752" y="440690"/>
                </a:lnTo>
                <a:lnTo>
                  <a:pt x="10736" y="485140"/>
                </a:lnTo>
                <a:lnTo>
                  <a:pt x="23645" y="527050"/>
                </a:lnTo>
                <a:lnTo>
                  <a:pt x="41174" y="567690"/>
                </a:lnTo>
                <a:lnTo>
                  <a:pt x="63019" y="605790"/>
                </a:lnTo>
                <a:lnTo>
                  <a:pt x="88874" y="640080"/>
                </a:lnTo>
                <a:lnTo>
                  <a:pt x="118434" y="673100"/>
                </a:lnTo>
                <a:lnTo>
                  <a:pt x="151395" y="701040"/>
                </a:lnTo>
                <a:lnTo>
                  <a:pt x="187450" y="726440"/>
                </a:lnTo>
                <a:lnTo>
                  <a:pt x="226295" y="748030"/>
                </a:lnTo>
                <a:lnTo>
                  <a:pt x="267625" y="764540"/>
                </a:lnTo>
                <a:lnTo>
                  <a:pt x="311135" y="777240"/>
                </a:lnTo>
                <a:lnTo>
                  <a:pt x="356520" y="784860"/>
                </a:lnTo>
                <a:lnTo>
                  <a:pt x="403474" y="787400"/>
                </a:lnTo>
                <a:lnTo>
                  <a:pt x="450426" y="784860"/>
                </a:lnTo>
                <a:lnTo>
                  <a:pt x="495800" y="777240"/>
                </a:lnTo>
                <a:lnTo>
                  <a:pt x="539290" y="764540"/>
                </a:lnTo>
                <a:lnTo>
                  <a:pt x="545645" y="762000"/>
                </a:lnTo>
                <a:lnTo>
                  <a:pt x="390867" y="762000"/>
                </a:lnTo>
                <a:lnTo>
                  <a:pt x="368767" y="754380"/>
                </a:lnTo>
                <a:lnTo>
                  <a:pt x="318231" y="754380"/>
                </a:lnTo>
                <a:lnTo>
                  <a:pt x="270563" y="740410"/>
                </a:lnTo>
                <a:lnTo>
                  <a:pt x="225761" y="720090"/>
                </a:lnTo>
                <a:lnTo>
                  <a:pt x="184279" y="694690"/>
                </a:lnTo>
                <a:lnTo>
                  <a:pt x="146571" y="665480"/>
                </a:lnTo>
                <a:lnTo>
                  <a:pt x="165709" y="648970"/>
                </a:lnTo>
                <a:lnTo>
                  <a:pt x="167394" y="647700"/>
                </a:lnTo>
                <a:lnTo>
                  <a:pt x="128708" y="647700"/>
                </a:lnTo>
                <a:lnTo>
                  <a:pt x="94729" y="607060"/>
                </a:lnTo>
                <a:lnTo>
                  <a:pt x="66808" y="562610"/>
                </a:lnTo>
                <a:lnTo>
                  <a:pt x="45554" y="513080"/>
                </a:lnTo>
                <a:lnTo>
                  <a:pt x="31580" y="461010"/>
                </a:lnTo>
                <a:lnTo>
                  <a:pt x="25496" y="406400"/>
                </a:lnTo>
                <a:lnTo>
                  <a:pt x="805576" y="406400"/>
                </a:lnTo>
                <a:lnTo>
                  <a:pt x="806320" y="393700"/>
                </a:lnTo>
                <a:lnTo>
                  <a:pt x="805632" y="382270"/>
                </a:lnTo>
                <a:lnTo>
                  <a:pt x="25486" y="382270"/>
                </a:lnTo>
                <a:lnTo>
                  <a:pt x="31478" y="327660"/>
                </a:lnTo>
                <a:lnTo>
                  <a:pt x="45366" y="275590"/>
                </a:lnTo>
                <a:lnTo>
                  <a:pt x="66539" y="226060"/>
                </a:lnTo>
                <a:lnTo>
                  <a:pt x="94387" y="181610"/>
                </a:lnTo>
                <a:lnTo>
                  <a:pt x="128299" y="140970"/>
                </a:lnTo>
                <a:lnTo>
                  <a:pt x="166992" y="140970"/>
                </a:lnTo>
                <a:lnTo>
                  <a:pt x="165305" y="139700"/>
                </a:lnTo>
                <a:lnTo>
                  <a:pt x="183794" y="93980"/>
                </a:lnTo>
                <a:lnTo>
                  <a:pt x="225233" y="68580"/>
                </a:lnTo>
                <a:lnTo>
                  <a:pt x="270003" y="48260"/>
                </a:lnTo>
                <a:lnTo>
                  <a:pt x="317644" y="34290"/>
                </a:lnTo>
                <a:lnTo>
                  <a:pt x="367076" y="34290"/>
                </a:lnTo>
                <a:lnTo>
                  <a:pt x="390260" y="25400"/>
                </a:lnTo>
                <a:lnTo>
                  <a:pt x="544608" y="25400"/>
                </a:lnTo>
                <a:lnTo>
                  <a:pt x="538704" y="22860"/>
                </a:lnTo>
                <a:lnTo>
                  <a:pt x="495195" y="10160"/>
                </a:lnTo>
                <a:lnTo>
                  <a:pt x="449810" y="2540"/>
                </a:lnTo>
                <a:lnTo>
                  <a:pt x="402856" y="0"/>
                </a:lnTo>
                <a:close/>
              </a:path>
              <a:path w="806450" h="787400">
                <a:moveTo>
                  <a:pt x="415882" y="566420"/>
                </a:moveTo>
                <a:lnTo>
                  <a:pt x="390710" y="566420"/>
                </a:lnTo>
                <a:lnTo>
                  <a:pt x="390867" y="762000"/>
                </a:lnTo>
                <a:lnTo>
                  <a:pt x="416039" y="762000"/>
                </a:lnTo>
                <a:lnTo>
                  <a:pt x="415882" y="566420"/>
                </a:lnTo>
                <a:close/>
              </a:path>
              <a:path w="806450" h="787400">
                <a:moveTo>
                  <a:pt x="543501" y="566420"/>
                </a:moveTo>
                <a:lnTo>
                  <a:pt x="415882" y="566420"/>
                </a:lnTo>
                <a:lnTo>
                  <a:pt x="451986" y="568960"/>
                </a:lnTo>
                <a:lnTo>
                  <a:pt x="487065" y="575310"/>
                </a:lnTo>
                <a:lnTo>
                  <a:pt x="520959" y="584200"/>
                </a:lnTo>
                <a:lnTo>
                  <a:pt x="553511" y="596900"/>
                </a:lnTo>
                <a:lnTo>
                  <a:pt x="532961" y="648970"/>
                </a:lnTo>
                <a:lnTo>
                  <a:pt x="508285" y="692150"/>
                </a:lnTo>
                <a:lnTo>
                  <a:pt x="480136" y="726440"/>
                </a:lnTo>
                <a:lnTo>
                  <a:pt x="449170" y="750570"/>
                </a:lnTo>
                <a:lnTo>
                  <a:pt x="416039" y="762000"/>
                </a:lnTo>
                <a:lnTo>
                  <a:pt x="545645" y="762000"/>
                </a:lnTo>
                <a:lnTo>
                  <a:pt x="564708" y="754380"/>
                </a:lnTo>
                <a:lnTo>
                  <a:pt x="488697" y="754380"/>
                </a:lnTo>
                <a:lnTo>
                  <a:pt x="515038" y="726440"/>
                </a:lnTo>
                <a:lnTo>
                  <a:pt x="538796" y="693420"/>
                </a:lnTo>
                <a:lnTo>
                  <a:pt x="559650" y="652780"/>
                </a:lnTo>
                <a:lnTo>
                  <a:pt x="577280" y="607060"/>
                </a:lnTo>
                <a:lnTo>
                  <a:pt x="625750" y="607060"/>
                </a:lnTo>
                <a:lnTo>
                  <a:pt x="609764" y="596900"/>
                </a:lnTo>
                <a:lnTo>
                  <a:pt x="584652" y="582930"/>
                </a:lnTo>
                <a:lnTo>
                  <a:pt x="587124" y="572770"/>
                </a:lnTo>
                <a:lnTo>
                  <a:pt x="560642" y="572770"/>
                </a:lnTo>
                <a:lnTo>
                  <a:pt x="543501" y="566420"/>
                </a:lnTo>
                <a:close/>
              </a:path>
              <a:path w="806450" h="787400">
                <a:moveTo>
                  <a:pt x="257683" y="608330"/>
                </a:moveTo>
                <a:lnTo>
                  <a:pt x="229406" y="608330"/>
                </a:lnTo>
                <a:lnTo>
                  <a:pt x="247096" y="652780"/>
                </a:lnTo>
                <a:lnTo>
                  <a:pt x="268015" y="693420"/>
                </a:lnTo>
                <a:lnTo>
                  <a:pt x="291836" y="726440"/>
                </a:lnTo>
                <a:lnTo>
                  <a:pt x="318231" y="754380"/>
                </a:lnTo>
                <a:lnTo>
                  <a:pt x="368767" y="754380"/>
                </a:lnTo>
                <a:lnTo>
                  <a:pt x="357718" y="750570"/>
                </a:lnTo>
                <a:lnTo>
                  <a:pt x="326719" y="727710"/>
                </a:lnTo>
                <a:lnTo>
                  <a:pt x="298523" y="692150"/>
                </a:lnTo>
                <a:lnTo>
                  <a:pt x="273784" y="648970"/>
                </a:lnTo>
                <a:lnTo>
                  <a:pt x="257683" y="608330"/>
                </a:lnTo>
                <a:close/>
              </a:path>
              <a:path w="806450" h="787400">
                <a:moveTo>
                  <a:pt x="625750" y="607060"/>
                </a:moveTo>
                <a:lnTo>
                  <a:pt x="577280" y="607060"/>
                </a:lnTo>
                <a:lnTo>
                  <a:pt x="599508" y="619760"/>
                </a:lnTo>
                <a:lnTo>
                  <a:pt x="620775" y="633730"/>
                </a:lnTo>
                <a:lnTo>
                  <a:pt x="641019" y="648970"/>
                </a:lnTo>
                <a:lnTo>
                  <a:pt x="660178" y="664210"/>
                </a:lnTo>
                <a:lnTo>
                  <a:pt x="622522" y="694690"/>
                </a:lnTo>
                <a:lnTo>
                  <a:pt x="581085" y="720090"/>
                </a:lnTo>
                <a:lnTo>
                  <a:pt x="536325" y="739140"/>
                </a:lnTo>
                <a:lnTo>
                  <a:pt x="488697" y="754380"/>
                </a:lnTo>
                <a:lnTo>
                  <a:pt x="564708" y="754380"/>
                </a:lnTo>
                <a:lnTo>
                  <a:pt x="619405" y="726440"/>
                </a:lnTo>
                <a:lnTo>
                  <a:pt x="655419" y="701040"/>
                </a:lnTo>
                <a:lnTo>
                  <a:pt x="688333" y="671830"/>
                </a:lnTo>
                <a:lnTo>
                  <a:pt x="710760" y="647700"/>
                </a:lnTo>
                <a:lnTo>
                  <a:pt x="678021" y="647700"/>
                </a:lnTo>
                <a:lnTo>
                  <a:pt x="656519" y="628650"/>
                </a:lnTo>
                <a:lnTo>
                  <a:pt x="633743" y="612140"/>
                </a:lnTo>
                <a:lnTo>
                  <a:pt x="625750" y="607060"/>
                </a:lnTo>
                <a:close/>
              </a:path>
              <a:path w="806450" h="787400">
                <a:moveTo>
                  <a:pt x="222579" y="406400"/>
                </a:moveTo>
                <a:lnTo>
                  <a:pt x="197397" y="406400"/>
                </a:lnTo>
                <a:lnTo>
                  <a:pt x="199598" y="454660"/>
                </a:lnTo>
                <a:lnTo>
                  <a:pt x="204522" y="499110"/>
                </a:lnTo>
                <a:lnTo>
                  <a:pt x="212030" y="543560"/>
                </a:lnTo>
                <a:lnTo>
                  <a:pt x="221982" y="584200"/>
                </a:lnTo>
                <a:lnTo>
                  <a:pt x="196883" y="596900"/>
                </a:lnTo>
                <a:lnTo>
                  <a:pt x="172926" y="612140"/>
                </a:lnTo>
                <a:lnTo>
                  <a:pt x="150179" y="629920"/>
                </a:lnTo>
                <a:lnTo>
                  <a:pt x="128708" y="647700"/>
                </a:lnTo>
                <a:lnTo>
                  <a:pt x="167394" y="647700"/>
                </a:lnTo>
                <a:lnTo>
                  <a:pt x="185935" y="633730"/>
                </a:lnTo>
                <a:lnTo>
                  <a:pt x="207188" y="619760"/>
                </a:lnTo>
                <a:lnTo>
                  <a:pt x="229406" y="608330"/>
                </a:lnTo>
                <a:lnTo>
                  <a:pt x="257683" y="608330"/>
                </a:lnTo>
                <a:lnTo>
                  <a:pt x="253154" y="596900"/>
                </a:lnTo>
                <a:lnTo>
                  <a:pt x="285673" y="584200"/>
                </a:lnTo>
                <a:lnTo>
                  <a:pt x="319545" y="575310"/>
                </a:lnTo>
                <a:lnTo>
                  <a:pt x="333571" y="572770"/>
                </a:lnTo>
                <a:lnTo>
                  <a:pt x="245971" y="572770"/>
                </a:lnTo>
                <a:lnTo>
                  <a:pt x="236590" y="534670"/>
                </a:lnTo>
                <a:lnTo>
                  <a:pt x="229449" y="494030"/>
                </a:lnTo>
                <a:lnTo>
                  <a:pt x="224722" y="450850"/>
                </a:lnTo>
                <a:lnTo>
                  <a:pt x="222579" y="406400"/>
                </a:lnTo>
                <a:close/>
              </a:path>
              <a:path w="806450" h="787400">
                <a:moveTo>
                  <a:pt x="805576" y="406400"/>
                </a:moveTo>
                <a:lnTo>
                  <a:pt x="780845" y="406400"/>
                </a:lnTo>
                <a:lnTo>
                  <a:pt x="774852" y="461010"/>
                </a:lnTo>
                <a:lnTo>
                  <a:pt x="760964" y="513080"/>
                </a:lnTo>
                <a:lnTo>
                  <a:pt x="739789" y="561340"/>
                </a:lnTo>
                <a:lnTo>
                  <a:pt x="711938" y="607060"/>
                </a:lnTo>
                <a:lnTo>
                  <a:pt x="678021" y="647700"/>
                </a:lnTo>
                <a:lnTo>
                  <a:pt x="710760" y="647700"/>
                </a:lnTo>
                <a:lnTo>
                  <a:pt x="743640" y="604520"/>
                </a:lnTo>
                <a:lnTo>
                  <a:pt x="765423" y="566420"/>
                </a:lnTo>
                <a:lnTo>
                  <a:pt x="782888" y="527050"/>
                </a:lnTo>
                <a:lnTo>
                  <a:pt x="795728" y="483870"/>
                </a:lnTo>
                <a:lnTo>
                  <a:pt x="803641" y="439420"/>
                </a:lnTo>
                <a:lnTo>
                  <a:pt x="805576" y="406400"/>
                </a:lnTo>
                <a:close/>
              </a:path>
              <a:path w="806450" h="787400">
                <a:moveTo>
                  <a:pt x="415746" y="406400"/>
                </a:moveTo>
                <a:lnTo>
                  <a:pt x="390574" y="406400"/>
                </a:lnTo>
                <a:lnTo>
                  <a:pt x="390689" y="542290"/>
                </a:lnTo>
                <a:lnTo>
                  <a:pt x="352754" y="544830"/>
                </a:lnTo>
                <a:lnTo>
                  <a:pt x="315880" y="551180"/>
                </a:lnTo>
                <a:lnTo>
                  <a:pt x="280230" y="560070"/>
                </a:lnTo>
                <a:lnTo>
                  <a:pt x="245971" y="572770"/>
                </a:lnTo>
                <a:lnTo>
                  <a:pt x="333571" y="572770"/>
                </a:lnTo>
                <a:lnTo>
                  <a:pt x="354610" y="568960"/>
                </a:lnTo>
                <a:lnTo>
                  <a:pt x="390710" y="566420"/>
                </a:lnTo>
                <a:lnTo>
                  <a:pt x="543501" y="566420"/>
                </a:lnTo>
                <a:lnTo>
                  <a:pt x="526360" y="560070"/>
                </a:lnTo>
                <a:lnTo>
                  <a:pt x="490699" y="551180"/>
                </a:lnTo>
                <a:lnTo>
                  <a:pt x="453817" y="544830"/>
                </a:lnTo>
                <a:lnTo>
                  <a:pt x="415872" y="542290"/>
                </a:lnTo>
                <a:lnTo>
                  <a:pt x="415746" y="406400"/>
                </a:lnTo>
                <a:close/>
              </a:path>
              <a:path w="806450" h="787400">
                <a:moveTo>
                  <a:pt x="608934" y="406400"/>
                </a:moveTo>
                <a:lnTo>
                  <a:pt x="583762" y="406400"/>
                </a:lnTo>
                <a:lnTo>
                  <a:pt x="581694" y="450850"/>
                </a:lnTo>
                <a:lnTo>
                  <a:pt x="577036" y="492760"/>
                </a:lnTo>
                <a:lnTo>
                  <a:pt x="569960" y="534670"/>
                </a:lnTo>
                <a:lnTo>
                  <a:pt x="560642" y="572770"/>
                </a:lnTo>
                <a:lnTo>
                  <a:pt x="587124" y="572770"/>
                </a:lnTo>
                <a:lnTo>
                  <a:pt x="594540" y="542290"/>
                </a:lnTo>
                <a:lnTo>
                  <a:pt x="601980" y="499110"/>
                </a:lnTo>
                <a:lnTo>
                  <a:pt x="606826" y="453390"/>
                </a:lnTo>
                <a:lnTo>
                  <a:pt x="608934" y="406400"/>
                </a:lnTo>
                <a:close/>
              </a:path>
              <a:path w="806450" h="787400">
                <a:moveTo>
                  <a:pt x="166992" y="140970"/>
                </a:moveTo>
                <a:lnTo>
                  <a:pt x="128299" y="140970"/>
                </a:lnTo>
                <a:lnTo>
                  <a:pt x="149797" y="158750"/>
                </a:lnTo>
                <a:lnTo>
                  <a:pt x="172573" y="176530"/>
                </a:lnTo>
                <a:lnTo>
                  <a:pt x="196554" y="191770"/>
                </a:lnTo>
                <a:lnTo>
                  <a:pt x="221668" y="204470"/>
                </a:lnTo>
                <a:lnTo>
                  <a:pt x="211784" y="245110"/>
                </a:lnTo>
                <a:lnTo>
                  <a:pt x="204344" y="288290"/>
                </a:lnTo>
                <a:lnTo>
                  <a:pt x="199496" y="334010"/>
                </a:lnTo>
                <a:lnTo>
                  <a:pt x="197386" y="382270"/>
                </a:lnTo>
                <a:lnTo>
                  <a:pt x="222558" y="382270"/>
                </a:lnTo>
                <a:lnTo>
                  <a:pt x="224630" y="337820"/>
                </a:lnTo>
                <a:lnTo>
                  <a:pt x="229288" y="294640"/>
                </a:lnTo>
                <a:lnTo>
                  <a:pt x="236361" y="254000"/>
                </a:lnTo>
                <a:lnTo>
                  <a:pt x="245678" y="215900"/>
                </a:lnTo>
                <a:lnTo>
                  <a:pt x="333286" y="215900"/>
                </a:lnTo>
                <a:lnTo>
                  <a:pt x="319254" y="213360"/>
                </a:lnTo>
                <a:lnTo>
                  <a:pt x="285365" y="204470"/>
                </a:lnTo>
                <a:lnTo>
                  <a:pt x="252829" y="191770"/>
                </a:lnTo>
                <a:lnTo>
                  <a:pt x="257339" y="180340"/>
                </a:lnTo>
                <a:lnTo>
                  <a:pt x="229040" y="180340"/>
                </a:lnTo>
                <a:lnTo>
                  <a:pt x="206813" y="168910"/>
                </a:lnTo>
                <a:lnTo>
                  <a:pt x="185549" y="154940"/>
                </a:lnTo>
                <a:lnTo>
                  <a:pt x="166992" y="140970"/>
                </a:lnTo>
                <a:close/>
              </a:path>
              <a:path w="806450" h="787400">
                <a:moveTo>
                  <a:pt x="333286" y="215900"/>
                </a:moveTo>
                <a:lnTo>
                  <a:pt x="245678" y="215900"/>
                </a:lnTo>
                <a:lnTo>
                  <a:pt x="279963" y="228600"/>
                </a:lnTo>
                <a:lnTo>
                  <a:pt x="315629" y="237490"/>
                </a:lnTo>
                <a:lnTo>
                  <a:pt x="352511" y="243840"/>
                </a:lnTo>
                <a:lnTo>
                  <a:pt x="390448" y="246380"/>
                </a:lnTo>
                <a:lnTo>
                  <a:pt x="390553" y="382270"/>
                </a:lnTo>
                <a:lnTo>
                  <a:pt x="415746" y="382270"/>
                </a:lnTo>
                <a:lnTo>
                  <a:pt x="415631" y="246380"/>
                </a:lnTo>
                <a:lnTo>
                  <a:pt x="453566" y="243840"/>
                </a:lnTo>
                <a:lnTo>
                  <a:pt x="490441" y="237490"/>
                </a:lnTo>
                <a:lnTo>
                  <a:pt x="526094" y="227330"/>
                </a:lnTo>
                <a:lnTo>
                  <a:pt x="541323" y="222250"/>
                </a:lnTo>
                <a:lnTo>
                  <a:pt x="390438" y="222250"/>
                </a:lnTo>
                <a:lnTo>
                  <a:pt x="354333" y="219710"/>
                </a:lnTo>
                <a:lnTo>
                  <a:pt x="333286" y="215900"/>
                </a:lnTo>
                <a:close/>
              </a:path>
              <a:path w="806450" h="787400">
                <a:moveTo>
                  <a:pt x="587148" y="215900"/>
                </a:moveTo>
                <a:lnTo>
                  <a:pt x="560359" y="215900"/>
                </a:lnTo>
                <a:lnTo>
                  <a:pt x="569739" y="254000"/>
                </a:lnTo>
                <a:lnTo>
                  <a:pt x="576876" y="294640"/>
                </a:lnTo>
                <a:lnTo>
                  <a:pt x="581600" y="337820"/>
                </a:lnTo>
                <a:lnTo>
                  <a:pt x="583741" y="382270"/>
                </a:lnTo>
                <a:lnTo>
                  <a:pt x="608923" y="382270"/>
                </a:lnTo>
                <a:lnTo>
                  <a:pt x="606733" y="334010"/>
                </a:lnTo>
                <a:lnTo>
                  <a:pt x="601811" y="288290"/>
                </a:lnTo>
                <a:lnTo>
                  <a:pt x="594302" y="245110"/>
                </a:lnTo>
                <a:lnTo>
                  <a:pt x="587148" y="215900"/>
                </a:lnTo>
                <a:close/>
              </a:path>
              <a:path w="806450" h="787400">
                <a:moveTo>
                  <a:pt x="711538" y="140970"/>
                </a:moveTo>
                <a:lnTo>
                  <a:pt x="677612" y="140970"/>
                </a:lnTo>
                <a:lnTo>
                  <a:pt x="711592" y="181610"/>
                </a:lnTo>
                <a:lnTo>
                  <a:pt x="739515" y="226060"/>
                </a:lnTo>
                <a:lnTo>
                  <a:pt x="760770" y="274320"/>
                </a:lnTo>
                <a:lnTo>
                  <a:pt x="774744" y="326390"/>
                </a:lnTo>
                <a:lnTo>
                  <a:pt x="780824" y="381000"/>
                </a:lnTo>
                <a:lnTo>
                  <a:pt x="608923" y="382270"/>
                </a:lnTo>
                <a:lnTo>
                  <a:pt x="805632" y="382270"/>
                </a:lnTo>
                <a:lnTo>
                  <a:pt x="795585" y="303530"/>
                </a:lnTo>
                <a:lnTo>
                  <a:pt x="782676" y="261620"/>
                </a:lnTo>
                <a:lnTo>
                  <a:pt x="765148" y="220980"/>
                </a:lnTo>
                <a:lnTo>
                  <a:pt x="743304" y="182880"/>
                </a:lnTo>
                <a:lnTo>
                  <a:pt x="717450" y="147320"/>
                </a:lnTo>
                <a:lnTo>
                  <a:pt x="711538" y="140970"/>
                </a:lnTo>
                <a:close/>
              </a:path>
              <a:path w="806450" h="787400">
                <a:moveTo>
                  <a:pt x="415453" y="25400"/>
                </a:moveTo>
                <a:lnTo>
                  <a:pt x="390260" y="25400"/>
                </a:lnTo>
                <a:lnTo>
                  <a:pt x="390438" y="222250"/>
                </a:lnTo>
                <a:lnTo>
                  <a:pt x="415610" y="222250"/>
                </a:lnTo>
                <a:lnTo>
                  <a:pt x="415453" y="25400"/>
                </a:lnTo>
                <a:close/>
              </a:path>
              <a:path w="806450" h="787400">
                <a:moveTo>
                  <a:pt x="544608" y="25400"/>
                </a:moveTo>
                <a:lnTo>
                  <a:pt x="415453" y="25400"/>
                </a:lnTo>
                <a:lnTo>
                  <a:pt x="448606" y="36830"/>
                </a:lnTo>
                <a:lnTo>
                  <a:pt x="479611" y="60960"/>
                </a:lnTo>
                <a:lnTo>
                  <a:pt x="507813" y="95250"/>
                </a:lnTo>
                <a:lnTo>
                  <a:pt x="532554" y="139700"/>
                </a:lnTo>
                <a:lnTo>
                  <a:pt x="553176" y="191770"/>
                </a:lnTo>
                <a:lnTo>
                  <a:pt x="520651" y="203200"/>
                </a:lnTo>
                <a:lnTo>
                  <a:pt x="486777" y="213360"/>
                </a:lnTo>
                <a:lnTo>
                  <a:pt x="451710" y="219710"/>
                </a:lnTo>
                <a:lnTo>
                  <a:pt x="415610" y="222250"/>
                </a:lnTo>
                <a:lnTo>
                  <a:pt x="541323" y="222250"/>
                </a:lnTo>
                <a:lnTo>
                  <a:pt x="560359" y="215900"/>
                </a:lnTo>
                <a:lnTo>
                  <a:pt x="587148" y="215900"/>
                </a:lnTo>
                <a:lnTo>
                  <a:pt x="584348" y="204470"/>
                </a:lnTo>
                <a:lnTo>
                  <a:pt x="609437" y="190500"/>
                </a:lnTo>
                <a:lnTo>
                  <a:pt x="625407" y="180340"/>
                </a:lnTo>
                <a:lnTo>
                  <a:pt x="576924" y="180340"/>
                </a:lnTo>
                <a:lnTo>
                  <a:pt x="559230" y="134620"/>
                </a:lnTo>
                <a:lnTo>
                  <a:pt x="538312" y="95250"/>
                </a:lnTo>
                <a:lnTo>
                  <a:pt x="514493" y="60960"/>
                </a:lnTo>
                <a:lnTo>
                  <a:pt x="488100" y="34290"/>
                </a:lnTo>
                <a:lnTo>
                  <a:pt x="565273" y="34290"/>
                </a:lnTo>
                <a:lnTo>
                  <a:pt x="544608" y="25400"/>
                </a:lnTo>
                <a:close/>
              </a:path>
              <a:path w="806450" h="787400">
                <a:moveTo>
                  <a:pt x="367076" y="34290"/>
                </a:moveTo>
                <a:lnTo>
                  <a:pt x="317644" y="34290"/>
                </a:lnTo>
                <a:lnTo>
                  <a:pt x="291296" y="60960"/>
                </a:lnTo>
                <a:lnTo>
                  <a:pt x="267531" y="95250"/>
                </a:lnTo>
                <a:lnTo>
                  <a:pt x="246671" y="134620"/>
                </a:lnTo>
                <a:lnTo>
                  <a:pt x="229040" y="180340"/>
                </a:lnTo>
                <a:lnTo>
                  <a:pt x="257339" y="180340"/>
                </a:lnTo>
                <a:lnTo>
                  <a:pt x="273374" y="139700"/>
                </a:lnTo>
                <a:lnTo>
                  <a:pt x="298043" y="95250"/>
                </a:lnTo>
                <a:lnTo>
                  <a:pt x="326184" y="60960"/>
                </a:lnTo>
                <a:lnTo>
                  <a:pt x="357141" y="38100"/>
                </a:lnTo>
                <a:lnTo>
                  <a:pt x="367076" y="34290"/>
                </a:lnTo>
                <a:close/>
              </a:path>
              <a:path w="806450" h="787400">
                <a:moveTo>
                  <a:pt x="565273" y="34290"/>
                </a:moveTo>
                <a:lnTo>
                  <a:pt x="488100" y="34290"/>
                </a:lnTo>
                <a:lnTo>
                  <a:pt x="535766" y="48260"/>
                </a:lnTo>
                <a:lnTo>
                  <a:pt x="580564" y="68580"/>
                </a:lnTo>
                <a:lnTo>
                  <a:pt x="622043" y="93980"/>
                </a:lnTo>
                <a:lnTo>
                  <a:pt x="659749" y="123190"/>
                </a:lnTo>
                <a:lnTo>
                  <a:pt x="640603" y="139700"/>
                </a:lnTo>
                <a:lnTo>
                  <a:pt x="620379" y="154940"/>
                </a:lnTo>
                <a:lnTo>
                  <a:pt x="599133" y="167640"/>
                </a:lnTo>
                <a:lnTo>
                  <a:pt x="576924" y="180340"/>
                </a:lnTo>
                <a:lnTo>
                  <a:pt x="625407" y="180340"/>
                </a:lnTo>
                <a:lnTo>
                  <a:pt x="633391" y="175260"/>
                </a:lnTo>
                <a:lnTo>
                  <a:pt x="656140" y="158750"/>
                </a:lnTo>
                <a:lnTo>
                  <a:pt x="677612" y="140970"/>
                </a:lnTo>
                <a:lnTo>
                  <a:pt x="711538" y="140970"/>
                </a:lnTo>
                <a:lnTo>
                  <a:pt x="687891" y="115570"/>
                </a:lnTo>
                <a:lnTo>
                  <a:pt x="654932" y="86360"/>
                </a:lnTo>
                <a:lnTo>
                  <a:pt x="618877" y="60960"/>
                </a:lnTo>
                <a:lnTo>
                  <a:pt x="580033" y="40640"/>
                </a:lnTo>
                <a:lnTo>
                  <a:pt x="565273" y="34290"/>
                </a:lnTo>
                <a:close/>
              </a:path>
            </a:pathLst>
          </a:custGeom>
          <a:solidFill>
            <a:srgbClr val="2E2D2E"/>
          </a:solidFill>
        </p:spPr>
        <p:txBody>
          <a:bodyPr wrap="square" lIns="0" tIns="0" rIns="0" bIns="0" rtlCol="0"/>
          <a:lstStyle/>
          <a:p>
            <a:endParaRPr/>
          </a:p>
        </p:txBody>
      </p:sp>
      <p:sp>
        <p:nvSpPr>
          <p:cNvPr id="5" name="object 12">
            <a:extLst>
              <a:ext uri="{FF2B5EF4-FFF2-40B4-BE49-F238E27FC236}">
                <a16:creationId xmlns:a16="http://schemas.microsoft.com/office/drawing/2014/main" id="{3F4592E0-FA1B-C244-A3E8-ACDB2D412B6E}"/>
              </a:ext>
            </a:extLst>
          </p:cNvPr>
          <p:cNvSpPr/>
          <p:nvPr/>
        </p:nvSpPr>
        <p:spPr>
          <a:xfrm>
            <a:off x="6974891" y="8623433"/>
            <a:ext cx="791845" cy="734695"/>
          </a:xfrm>
          <a:custGeom>
            <a:avLst/>
            <a:gdLst/>
            <a:ahLst/>
            <a:cxnLst/>
            <a:rect l="l" t="t" r="r" b="b"/>
            <a:pathLst>
              <a:path w="791845" h="734695">
                <a:moveTo>
                  <a:pt x="201079" y="525818"/>
                </a:moveTo>
                <a:lnTo>
                  <a:pt x="107111" y="617689"/>
                </a:lnTo>
                <a:lnTo>
                  <a:pt x="107111" y="734491"/>
                </a:lnTo>
                <a:lnTo>
                  <a:pt x="201079" y="734491"/>
                </a:lnTo>
                <a:lnTo>
                  <a:pt x="201079" y="525818"/>
                </a:lnTo>
                <a:close/>
              </a:path>
              <a:path w="791845" h="734695">
                <a:moveTo>
                  <a:pt x="360502" y="464591"/>
                </a:moveTo>
                <a:lnTo>
                  <a:pt x="312115" y="417309"/>
                </a:lnTo>
                <a:lnTo>
                  <a:pt x="266509" y="461860"/>
                </a:lnTo>
                <a:lnTo>
                  <a:pt x="266509" y="734491"/>
                </a:lnTo>
                <a:lnTo>
                  <a:pt x="360502" y="734491"/>
                </a:lnTo>
                <a:lnTo>
                  <a:pt x="360502" y="464591"/>
                </a:lnTo>
                <a:close/>
              </a:path>
              <a:path w="791845" h="734695">
                <a:moveTo>
                  <a:pt x="519925" y="397764"/>
                </a:moveTo>
                <a:lnTo>
                  <a:pt x="445719" y="470281"/>
                </a:lnTo>
                <a:lnTo>
                  <a:pt x="425932" y="489610"/>
                </a:lnTo>
                <a:lnTo>
                  <a:pt x="425932" y="734491"/>
                </a:lnTo>
                <a:lnTo>
                  <a:pt x="519925" y="734491"/>
                </a:lnTo>
                <a:lnTo>
                  <a:pt x="519925" y="397764"/>
                </a:lnTo>
                <a:close/>
              </a:path>
              <a:path w="791845" h="734695">
                <a:moveTo>
                  <a:pt x="679335" y="241858"/>
                </a:moveTo>
                <a:lnTo>
                  <a:pt x="585368" y="333794"/>
                </a:lnTo>
                <a:lnTo>
                  <a:pt x="585368" y="734504"/>
                </a:lnTo>
                <a:lnTo>
                  <a:pt x="679335" y="734504"/>
                </a:lnTo>
                <a:lnTo>
                  <a:pt x="679335" y="241858"/>
                </a:lnTo>
                <a:close/>
              </a:path>
              <a:path w="791845" h="734695">
                <a:moveTo>
                  <a:pt x="791476" y="0"/>
                </a:moveTo>
                <a:lnTo>
                  <a:pt x="691045" y="26327"/>
                </a:lnTo>
                <a:lnTo>
                  <a:pt x="590600" y="52654"/>
                </a:lnTo>
                <a:lnTo>
                  <a:pt x="632612" y="93700"/>
                </a:lnTo>
                <a:lnTo>
                  <a:pt x="406019" y="315214"/>
                </a:lnTo>
                <a:lnTo>
                  <a:pt x="312115" y="223418"/>
                </a:lnTo>
                <a:lnTo>
                  <a:pt x="0" y="528497"/>
                </a:lnTo>
                <a:lnTo>
                  <a:pt x="59474" y="586701"/>
                </a:lnTo>
                <a:lnTo>
                  <a:pt x="312115" y="339763"/>
                </a:lnTo>
                <a:lnTo>
                  <a:pt x="406019" y="431546"/>
                </a:lnTo>
                <a:lnTo>
                  <a:pt x="692111" y="151841"/>
                </a:lnTo>
                <a:lnTo>
                  <a:pt x="737616" y="196329"/>
                </a:lnTo>
                <a:lnTo>
                  <a:pt x="791476" y="0"/>
                </a:lnTo>
                <a:close/>
              </a:path>
            </a:pathLst>
          </a:custGeom>
          <a:solidFill>
            <a:srgbClr val="2E2D2E"/>
          </a:solidFill>
        </p:spPr>
        <p:txBody>
          <a:bodyPr wrap="square" lIns="0" tIns="0" rIns="0" bIns="0" rtlCol="0"/>
          <a:lstStyle/>
          <a:p>
            <a:endParaRPr/>
          </a:p>
        </p:txBody>
      </p:sp>
      <p:pic>
        <p:nvPicPr>
          <p:cNvPr id="6" name="object 13">
            <a:extLst>
              <a:ext uri="{FF2B5EF4-FFF2-40B4-BE49-F238E27FC236}">
                <a16:creationId xmlns:a16="http://schemas.microsoft.com/office/drawing/2014/main" id="{771FC8AD-230F-B34F-B7A9-F4B7BFCEB13A}"/>
              </a:ext>
            </a:extLst>
          </p:cNvPr>
          <p:cNvPicPr/>
          <p:nvPr/>
        </p:nvPicPr>
        <p:blipFill>
          <a:blip r:embed="rId2" cstate="email">
            <a:extLst>
              <a:ext uri="{28A0092B-C50C-407E-A947-70E740481C1C}">
                <a14:useLocalDpi xmlns:a14="http://schemas.microsoft.com/office/drawing/2010/main"/>
              </a:ext>
            </a:extLst>
          </a:blip>
          <a:stretch>
            <a:fillRect/>
          </a:stretch>
        </p:blipFill>
        <p:spPr>
          <a:xfrm>
            <a:off x="6855345" y="2029831"/>
            <a:ext cx="1031738" cy="562610"/>
          </a:xfrm>
          <a:prstGeom prst="rect">
            <a:avLst/>
          </a:prstGeom>
        </p:spPr>
      </p:pic>
      <p:sp>
        <p:nvSpPr>
          <p:cNvPr id="7" name="object 14">
            <a:extLst>
              <a:ext uri="{FF2B5EF4-FFF2-40B4-BE49-F238E27FC236}">
                <a16:creationId xmlns:a16="http://schemas.microsoft.com/office/drawing/2014/main" id="{2D28B56B-6245-B84B-B859-92F907F3478A}"/>
              </a:ext>
            </a:extLst>
          </p:cNvPr>
          <p:cNvSpPr/>
          <p:nvPr/>
        </p:nvSpPr>
        <p:spPr>
          <a:xfrm>
            <a:off x="6967474" y="4173975"/>
            <a:ext cx="847725" cy="565785"/>
          </a:xfrm>
          <a:custGeom>
            <a:avLst/>
            <a:gdLst/>
            <a:ahLst/>
            <a:cxnLst/>
            <a:rect l="l" t="t" r="r" b="b"/>
            <a:pathLst>
              <a:path w="847725" h="565785">
                <a:moveTo>
                  <a:pt x="143256" y="262610"/>
                </a:moveTo>
                <a:lnTo>
                  <a:pt x="143230" y="165836"/>
                </a:lnTo>
                <a:lnTo>
                  <a:pt x="108546" y="143078"/>
                </a:lnTo>
                <a:lnTo>
                  <a:pt x="108546" y="183908"/>
                </a:lnTo>
                <a:lnTo>
                  <a:pt x="108546" y="262610"/>
                </a:lnTo>
                <a:lnTo>
                  <a:pt x="34696" y="262610"/>
                </a:lnTo>
                <a:lnTo>
                  <a:pt x="34696" y="135432"/>
                </a:lnTo>
                <a:lnTo>
                  <a:pt x="108546" y="183908"/>
                </a:lnTo>
                <a:lnTo>
                  <a:pt x="108546" y="143078"/>
                </a:lnTo>
                <a:lnTo>
                  <a:pt x="96913" y="135432"/>
                </a:lnTo>
                <a:lnTo>
                  <a:pt x="31623" y="92583"/>
                </a:lnTo>
                <a:lnTo>
                  <a:pt x="27228" y="91401"/>
                </a:lnTo>
                <a:lnTo>
                  <a:pt x="22948" y="91401"/>
                </a:lnTo>
                <a:lnTo>
                  <a:pt x="14363" y="93052"/>
                </a:lnTo>
                <a:lnTo>
                  <a:pt x="7035" y="97650"/>
                </a:lnTo>
                <a:lnTo>
                  <a:pt x="1930" y="104724"/>
                </a:lnTo>
                <a:lnTo>
                  <a:pt x="25" y="113753"/>
                </a:lnTo>
                <a:lnTo>
                  <a:pt x="25" y="262610"/>
                </a:lnTo>
                <a:lnTo>
                  <a:pt x="0" y="414515"/>
                </a:lnTo>
                <a:lnTo>
                  <a:pt x="736" y="417220"/>
                </a:lnTo>
                <a:lnTo>
                  <a:pt x="15278" y="432320"/>
                </a:lnTo>
                <a:lnTo>
                  <a:pt x="17538" y="433120"/>
                </a:lnTo>
                <a:lnTo>
                  <a:pt x="19862" y="433616"/>
                </a:lnTo>
                <a:lnTo>
                  <a:pt x="22275" y="433666"/>
                </a:lnTo>
                <a:lnTo>
                  <a:pt x="22504" y="433692"/>
                </a:lnTo>
                <a:lnTo>
                  <a:pt x="22733" y="433806"/>
                </a:lnTo>
                <a:lnTo>
                  <a:pt x="22948" y="433806"/>
                </a:lnTo>
                <a:lnTo>
                  <a:pt x="23215" y="433768"/>
                </a:lnTo>
                <a:lnTo>
                  <a:pt x="24777" y="433743"/>
                </a:lnTo>
                <a:lnTo>
                  <a:pt x="26365" y="433438"/>
                </a:lnTo>
                <a:lnTo>
                  <a:pt x="28473" y="432968"/>
                </a:lnTo>
                <a:lnTo>
                  <a:pt x="28994" y="432968"/>
                </a:lnTo>
                <a:lnTo>
                  <a:pt x="29502" y="432828"/>
                </a:lnTo>
                <a:lnTo>
                  <a:pt x="31584" y="432193"/>
                </a:lnTo>
                <a:lnTo>
                  <a:pt x="33616" y="431304"/>
                </a:lnTo>
                <a:lnTo>
                  <a:pt x="35572" y="429996"/>
                </a:lnTo>
                <a:lnTo>
                  <a:pt x="143230" y="359359"/>
                </a:lnTo>
                <a:lnTo>
                  <a:pt x="143256" y="262610"/>
                </a:lnTo>
                <a:close/>
              </a:path>
              <a:path w="847725" h="565785">
                <a:moveTo>
                  <a:pt x="847699" y="0"/>
                </a:moveTo>
                <a:lnTo>
                  <a:pt x="813041" y="8547"/>
                </a:lnTo>
                <a:lnTo>
                  <a:pt x="813041" y="43484"/>
                </a:lnTo>
                <a:lnTo>
                  <a:pt x="813041" y="262610"/>
                </a:lnTo>
                <a:lnTo>
                  <a:pt x="590677" y="262610"/>
                </a:lnTo>
                <a:lnTo>
                  <a:pt x="590677" y="461860"/>
                </a:lnTo>
                <a:lnTo>
                  <a:pt x="585838" y="480606"/>
                </a:lnTo>
                <a:lnTo>
                  <a:pt x="577342" y="499313"/>
                </a:lnTo>
                <a:lnTo>
                  <a:pt x="563511" y="513918"/>
                </a:lnTo>
                <a:lnTo>
                  <a:pt x="545642" y="523417"/>
                </a:lnTo>
                <a:lnTo>
                  <a:pt x="525056" y="526808"/>
                </a:lnTo>
                <a:lnTo>
                  <a:pt x="524776" y="526808"/>
                </a:lnTo>
                <a:lnTo>
                  <a:pt x="524459" y="526757"/>
                </a:lnTo>
                <a:lnTo>
                  <a:pt x="519341" y="526707"/>
                </a:lnTo>
                <a:lnTo>
                  <a:pt x="514502" y="526110"/>
                </a:lnTo>
                <a:lnTo>
                  <a:pt x="509752" y="524954"/>
                </a:lnTo>
                <a:lnTo>
                  <a:pt x="509473" y="524916"/>
                </a:lnTo>
                <a:lnTo>
                  <a:pt x="325729" y="478917"/>
                </a:lnTo>
                <a:lnTo>
                  <a:pt x="287248" y="450659"/>
                </a:lnTo>
                <a:lnTo>
                  <a:pt x="278663" y="419036"/>
                </a:lnTo>
                <a:lnTo>
                  <a:pt x="279806" y="407987"/>
                </a:lnTo>
                <a:lnTo>
                  <a:pt x="280073" y="406704"/>
                </a:lnTo>
                <a:lnTo>
                  <a:pt x="280098" y="405422"/>
                </a:lnTo>
                <a:lnTo>
                  <a:pt x="285038" y="386537"/>
                </a:lnTo>
                <a:lnTo>
                  <a:pt x="590677" y="461860"/>
                </a:lnTo>
                <a:lnTo>
                  <a:pt x="590677" y="262610"/>
                </a:lnTo>
                <a:lnTo>
                  <a:pt x="209384" y="262610"/>
                </a:lnTo>
                <a:lnTo>
                  <a:pt x="209384" y="192265"/>
                </a:lnTo>
                <a:lnTo>
                  <a:pt x="813041" y="43484"/>
                </a:lnTo>
                <a:lnTo>
                  <a:pt x="813041" y="8547"/>
                </a:lnTo>
                <a:lnTo>
                  <a:pt x="174726" y="165836"/>
                </a:lnTo>
                <a:lnTo>
                  <a:pt x="174726" y="262610"/>
                </a:lnTo>
                <a:lnTo>
                  <a:pt x="174688" y="359308"/>
                </a:lnTo>
                <a:lnTo>
                  <a:pt x="246862" y="377139"/>
                </a:lnTo>
                <a:lnTo>
                  <a:pt x="241947" y="395897"/>
                </a:lnTo>
                <a:lnTo>
                  <a:pt x="241947" y="397243"/>
                </a:lnTo>
                <a:lnTo>
                  <a:pt x="241655" y="398576"/>
                </a:lnTo>
                <a:lnTo>
                  <a:pt x="239877" y="409790"/>
                </a:lnTo>
                <a:lnTo>
                  <a:pt x="244436" y="450138"/>
                </a:lnTo>
                <a:lnTo>
                  <a:pt x="265290" y="486244"/>
                </a:lnTo>
                <a:lnTo>
                  <a:pt x="300685" y="510692"/>
                </a:lnTo>
                <a:lnTo>
                  <a:pt x="310807" y="514324"/>
                </a:lnTo>
                <a:lnTo>
                  <a:pt x="313258" y="515543"/>
                </a:lnTo>
                <a:lnTo>
                  <a:pt x="499541" y="562203"/>
                </a:lnTo>
                <a:lnTo>
                  <a:pt x="524992" y="565353"/>
                </a:lnTo>
                <a:lnTo>
                  <a:pt x="531914" y="565353"/>
                </a:lnTo>
                <a:lnTo>
                  <a:pt x="578065" y="550849"/>
                </a:lnTo>
                <a:lnTo>
                  <a:pt x="612711" y="516597"/>
                </a:lnTo>
                <a:lnTo>
                  <a:pt x="628929" y="471347"/>
                </a:lnTo>
                <a:lnTo>
                  <a:pt x="847674" y="525221"/>
                </a:lnTo>
                <a:lnTo>
                  <a:pt x="847699" y="471347"/>
                </a:lnTo>
                <a:lnTo>
                  <a:pt x="847699" y="386537"/>
                </a:lnTo>
                <a:lnTo>
                  <a:pt x="847699" y="43484"/>
                </a:lnTo>
                <a:lnTo>
                  <a:pt x="847699" y="0"/>
                </a:lnTo>
                <a:close/>
              </a:path>
            </a:pathLst>
          </a:custGeom>
          <a:solidFill>
            <a:srgbClr val="2E2D2E"/>
          </a:solidFill>
        </p:spPr>
        <p:txBody>
          <a:bodyPr wrap="square" lIns="0" tIns="0" rIns="0" bIns="0" rtlCol="0"/>
          <a:lstStyle/>
          <a:p>
            <a:endParaRPr/>
          </a:p>
        </p:txBody>
      </p:sp>
      <p:sp>
        <p:nvSpPr>
          <p:cNvPr id="8" name="object 15">
            <a:extLst>
              <a:ext uri="{FF2B5EF4-FFF2-40B4-BE49-F238E27FC236}">
                <a16:creationId xmlns:a16="http://schemas.microsoft.com/office/drawing/2014/main" id="{8F62137C-BDC9-C949-9AC3-E19A910779E2}"/>
              </a:ext>
            </a:extLst>
          </p:cNvPr>
          <p:cNvSpPr txBox="1">
            <a:spLocks/>
          </p:cNvSpPr>
          <p:nvPr/>
        </p:nvSpPr>
        <p:spPr>
          <a:xfrm>
            <a:off x="8316438" y="1122731"/>
            <a:ext cx="9225915" cy="1888489"/>
          </a:xfrm>
          <a:prstGeom prst="rect">
            <a:avLst/>
          </a:prstGeom>
        </p:spPr>
        <p:txBody>
          <a:bodyPr vert="horz" wrap="square" lIns="0" tIns="91440" rIns="0" bIns="0" rtlCol="0">
            <a:spAutoFit/>
          </a:bodyPr>
          <a:lstStyle>
            <a:lvl1pPr>
              <a:defRPr sz="8550" b="1" i="0">
                <a:solidFill>
                  <a:schemeClr val="tx1"/>
                </a:solidFill>
                <a:latin typeface="Arial"/>
                <a:ea typeface="+mj-ea"/>
                <a:cs typeface="Arial"/>
              </a:defRPr>
            </a:lvl1pPr>
          </a:lstStyle>
          <a:p>
            <a:pPr marL="12700" algn="just">
              <a:spcBef>
                <a:spcPts val="720"/>
              </a:spcBef>
            </a:pPr>
            <a:r>
              <a:rPr lang="es-CL" sz="3500" kern="0" spc="5"/>
              <a:t>LOREM</a:t>
            </a:r>
            <a:r>
              <a:rPr lang="es-CL" sz="3500" kern="0" spc="-10"/>
              <a:t> </a:t>
            </a:r>
            <a:r>
              <a:rPr lang="es-CL" sz="3500" kern="0" spc="5"/>
              <a:t>IPSUM</a:t>
            </a:r>
            <a:endParaRPr lang="es-CL" sz="3500" kern="0"/>
          </a:p>
          <a:p>
            <a:pPr marL="46355" marR="5080" algn="just">
              <a:lnSpc>
                <a:spcPct val="101499"/>
              </a:lnSpc>
              <a:spcBef>
                <a:spcPts val="345"/>
              </a:spcBef>
            </a:pPr>
            <a:r>
              <a:rPr lang="es-CL" sz="1950" b="0" kern="0" spc="10"/>
              <a:t>Lorem ipsum </a:t>
            </a:r>
            <a:r>
              <a:rPr lang="es-CL" sz="1950" b="0" kern="0" spc="5"/>
              <a:t>dolor sit </a:t>
            </a:r>
            <a:r>
              <a:rPr lang="es-CL" sz="1950" b="0" kern="0" spc="10"/>
              <a:t>amet, consectetuer </a:t>
            </a:r>
            <a:r>
              <a:rPr lang="es-CL" sz="1950" b="0" kern="0" spc="5"/>
              <a:t>adipiscing </a:t>
            </a:r>
            <a:r>
              <a:rPr lang="es-CL" sz="1950" b="0" kern="0"/>
              <a:t>elit, </a:t>
            </a:r>
            <a:r>
              <a:rPr lang="es-CL" sz="1950" b="0" kern="0" spc="15"/>
              <a:t>sed </a:t>
            </a:r>
            <a:r>
              <a:rPr lang="es-CL" sz="1950" b="0" kern="0" spc="10"/>
              <a:t>diam nonummy </a:t>
            </a:r>
            <a:r>
              <a:rPr lang="es-CL" sz="1950" b="0" kern="0" spc="5"/>
              <a:t>nibh </a:t>
            </a:r>
            <a:r>
              <a:rPr lang="es-CL" sz="1950" b="0" kern="0" spc="10"/>
              <a:t> euismod tincidunt </a:t>
            </a:r>
            <a:r>
              <a:rPr lang="es-CL" sz="1950" b="0" kern="0" spc="5"/>
              <a:t>ut laoreet dolore </a:t>
            </a:r>
            <a:r>
              <a:rPr lang="es-CL" sz="1950" b="0" kern="0" spc="15"/>
              <a:t>magna </a:t>
            </a:r>
            <a:r>
              <a:rPr lang="es-CL" sz="1950" b="0" kern="0" spc="10"/>
              <a:t>aliquam </a:t>
            </a:r>
            <a:r>
              <a:rPr lang="es-CL" sz="1950" b="0" kern="0" spc="5"/>
              <a:t>erat </a:t>
            </a:r>
            <a:r>
              <a:rPr lang="es-CL" sz="1950" b="0" kern="0" spc="10"/>
              <a:t>volutpat. Ut </a:t>
            </a:r>
            <a:r>
              <a:rPr lang="es-CL" sz="1950" b="0" kern="0" spc="5"/>
              <a:t>wisi </a:t>
            </a:r>
            <a:r>
              <a:rPr lang="es-CL" sz="1950" b="0" kern="0" spc="10"/>
              <a:t>enim ad </a:t>
            </a:r>
            <a:r>
              <a:rPr lang="es-CL" sz="1950" b="0" kern="0" spc="15"/>
              <a:t> minim </a:t>
            </a:r>
            <a:r>
              <a:rPr lang="es-CL" sz="1950" b="0" kern="0" spc="10"/>
              <a:t>veniam, </a:t>
            </a:r>
            <a:r>
              <a:rPr lang="es-CL" sz="1950" b="0" kern="0" spc="5"/>
              <a:t>quis nostrud exerci </a:t>
            </a:r>
            <a:r>
              <a:rPr lang="es-CL" sz="1950" b="0" kern="0" spc="10"/>
              <a:t>tation </a:t>
            </a:r>
            <a:r>
              <a:rPr lang="es-CL" sz="1950" b="0" kern="0" spc="5"/>
              <a:t>ullamcorper </a:t>
            </a:r>
            <a:r>
              <a:rPr lang="es-CL" sz="1950" b="0" kern="0" spc="10"/>
              <a:t>suscipit </a:t>
            </a:r>
            <a:r>
              <a:rPr lang="es-CL" sz="1950" b="0" kern="0" spc="5"/>
              <a:t>lobortis nisl ut aliquip </a:t>
            </a:r>
            <a:r>
              <a:rPr lang="es-CL" sz="1950" b="0" kern="0" spc="-530"/>
              <a:t> </a:t>
            </a:r>
            <a:r>
              <a:rPr lang="es-CL" sz="1950" b="0" kern="0" spc="10"/>
              <a:t>ex</a:t>
            </a:r>
            <a:r>
              <a:rPr lang="es-CL" sz="1950" b="0" kern="0"/>
              <a:t> </a:t>
            </a:r>
            <a:r>
              <a:rPr lang="es-CL" sz="1950" b="0" kern="0" spc="10"/>
              <a:t>ea</a:t>
            </a:r>
            <a:r>
              <a:rPr lang="es-CL" sz="1950" b="0" kern="0" spc="5"/>
              <a:t> </a:t>
            </a:r>
            <a:r>
              <a:rPr lang="es-CL" sz="1950" b="0" kern="0" spc="15"/>
              <a:t>commodo</a:t>
            </a:r>
            <a:r>
              <a:rPr lang="es-CL" sz="1950" b="0" kern="0" spc="5"/>
              <a:t> </a:t>
            </a:r>
            <a:r>
              <a:rPr lang="es-CL" sz="1950" b="0" kern="0" spc="10"/>
              <a:t>consequat.</a:t>
            </a:r>
            <a:r>
              <a:rPr lang="es-CL" sz="1950" b="0" kern="0" spc="5"/>
              <a:t> </a:t>
            </a:r>
            <a:r>
              <a:rPr lang="es-CL" sz="1950" b="0" kern="0" spc="10"/>
              <a:t>Duis</a:t>
            </a:r>
            <a:r>
              <a:rPr lang="es-CL" sz="1950" b="0" kern="0" spc="5"/>
              <a:t> </a:t>
            </a:r>
            <a:r>
              <a:rPr lang="es-CL" sz="1950" b="0" kern="0" spc="10"/>
              <a:t>autem</a:t>
            </a:r>
            <a:r>
              <a:rPr lang="es-CL" sz="1950" b="0" kern="0" spc="5"/>
              <a:t> </a:t>
            </a:r>
            <a:r>
              <a:rPr lang="es-CL" sz="1950" b="0" kern="0" spc="10"/>
              <a:t>vel.</a:t>
            </a:r>
            <a:endParaRPr lang="es-CL" sz="1950" kern="0" dirty="0"/>
          </a:p>
        </p:txBody>
      </p:sp>
      <p:sp>
        <p:nvSpPr>
          <p:cNvPr id="9" name="object 16">
            <a:extLst>
              <a:ext uri="{FF2B5EF4-FFF2-40B4-BE49-F238E27FC236}">
                <a16:creationId xmlns:a16="http://schemas.microsoft.com/office/drawing/2014/main" id="{9960FC2D-3887-1646-A0CD-D2FB86584638}"/>
              </a:ext>
            </a:extLst>
          </p:cNvPr>
          <p:cNvSpPr txBox="1"/>
          <p:nvPr/>
        </p:nvSpPr>
        <p:spPr>
          <a:xfrm>
            <a:off x="8316438" y="3373972"/>
            <a:ext cx="9225915" cy="1888489"/>
          </a:xfrm>
          <a:prstGeom prst="rect">
            <a:avLst/>
          </a:prstGeom>
        </p:spPr>
        <p:txBody>
          <a:bodyPr vert="horz" wrap="square" lIns="0" tIns="91440" rIns="0" bIns="0" rtlCol="0">
            <a:spAutoFit/>
          </a:bodyPr>
          <a:lstStyle/>
          <a:p>
            <a:pPr marL="12700" algn="just">
              <a:lnSpc>
                <a:spcPct val="100000"/>
              </a:lnSpc>
              <a:spcBef>
                <a:spcPts val="720"/>
              </a:spcBef>
            </a:pPr>
            <a:r>
              <a:rPr sz="3500" b="1" spc="5" dirty="0">
                <a:latin typeface="Arial"/>
                <a:cs typeface="Arial"/>
              </a:rPr>
              <a:t>LOREM</a:t>
            </a:r>
            <a:r>
              <a:rPr sz="3500" b="1" spc="-10" dirty="0">
                <a:latin typeface="Arial"/>
                <a:cs typeface="Arial"/>
              </a:rPr>
              <a:t> </a:t>
            </a:r>
            <a:r>
              <a:rPr sz="3500" b="1" spc="5" dirty="0">
                <a:latin typeface="Arial"/>
                <a:cs typeface="Arial"/>
              </a:rPr>
              <a:t>IPSUM</a:t>
            </a:r>
            <a:endParaRPr sz="3500">
              <a:latin typeface="Arial"/>
              <a:cs typeface="Arial"/>
            </a:endParaRPr>
          </a:p>
          <a:p>
            <a:pPr marL="46355" marR="5080" algn="just">
              <a:lnSpc>
                <a:spcPct val="101499"/>
              </a:lnSpc>
              <a:spcBef>
                <a:spcPts val="345"/>
              </a:spcBef>
            </a:pPr>
            <a:r>
              <a:rPr sz="1950" spc="10" dirty="0">
                <a:latin typeface="Arial"/>
                <a:cs typeface="Arial"/>
              </a:rPr>
              <a:t>Lorem ipsum </a:t>
            </a:r>
            <a:r>
              <a:rPr sz="1950" spc="5" dirty="0">
                <a:latin typeface="Arial"/>
                <a:cs typeface="Arial"/>
              </a:rPr>
              <a:t>dolor sit </a:t>
            </a:r>
            <a:r>
              <a:rPr sz="1950" spc="10" dirty="0">
                <a:latin typeface="Arial"/>
                <a:cs typeface="Arial"/>
              </a:rPr>
              <a:t>amet, consectetuer </a:t>
            </a:r>
            <a:r>
              <a:rPr sz="1950" spc="5" dirty="0">
                <a:latin typeface="Arial"/>
                <a:cs typeface="Arial"/>
              </a:rPr>
              <a:t>adipiscing </a:t>
            </a:r>
            <a:r>
              <a:rPr sz="1950" dirty="0">
                <a:latin typeface="Arial"/>
                <a:cs typeface="Arial"/>
              </a:rPr>
              <a:t>elit, </a:t>
            </a:r>
            <a:r>
              <a:rPr sz="1950" spc="15" dirty="0">
                <a:latin typeface="Arial"/>
                <a:cs typeface="Arial"/>
              </a:rPr>
              <a:t>sed </a:t>
            </a:r>
            <a:r>
              <a:rPr sz="1950" spc="10" dirty="0">
                <a:latin typeface="Arial"/>
                <a:cs typeface="Arial"/>
              </a:rPr>
              <a:t>diam nonummy </a:t>
            </a:r>
            <a:r>
              <a:rPr sz="1950" spc="5" dirty="0">
                <a:latin typeface="Arial"/>
                <a:cs typeface="Arial"/>
              </a:rPr>
              <a:t>nibh </a:t>
            </a:r>
            <a:r>
              <a:rPr sz="1950" spc="10" dirty="0">
                <a:latin typeface="Arial"/>
                <a:cs typeface="Arial"/>
              </a:rPr>
              <a:t> euismod tincidunt </a:t>
            </a:r>
            <a:r>
              <a:rPr sz="1950" spc="5" dirty="0">
                <a:latin typeface="Arial"/>
                <a:cs typeface="Arial"/>
              </a:rPr>
              <a:t>ut laoreet dolore </a:t>
            </a:r>
            <a:r>
              <a:rPr sz="1950" spc="15" dirty="0">
                <a:latin typeface="Arial"/>
                <a:cs typeface="Arial"/>
              </a:rPr>
              <a:t>magna </a:t>
            </a:r>
            <a:r>
              <a:rPr sz="1950" spc="10" dirty="0">
                <a:latin typeface="Arial"/>
                <a:cs typeface="Arial"/>
              </a:rPr>
              <a:t>aliquam </a:t>
            </a:r>
            <a:r>
              <a:rPr sz="1950" spc="5" dirty="0">
                <a:latin typeface="Arial"/>
                <a:cs typeface="Arial"/>
              </a:rPr>
              <a:t>erat </a:t>
            </a:r>
            <a:r>
              <a:rPr sz="1950" spc="10" dirty="0">
                <a:latin typeface="Arial"/>
                <a:cs typeface="Arial"/>
              </a:rPr>
              <a:t>volutpat. Ut </a:t>
            </a:r>
            <a:r>
              <a:rPr sz="1950" spc="5" dirty="0">
                <a:latin typeface="Arial"/>
                <a:cs typeface="Arial"/>
              </a:rPr>
              <a:t>wisi </a:t>
            </a:r>
            <a:r>
              <a:rPr sz="1950" spc="10" dirty="0">
                <a:latin typeface="Arial"/>
                <a:cs typeface="Arial"/>
              </a:rPr>
              <a:t>enim ad </a:t>
            </a:r>
            <a:r>
              <a:rPr sz="1950" spc="15" dirty="0">
                <a:latin typeface="Arial"/>
                <a:cs typeface="Arial"/>
              </a:rPr>
              <a:t> minim </a:t>
            </a:r>
            <a:r>
              <a:rPr sz="1950" spc="10" dirty="0">
                <a:latin typeface="Arial"/>
                <a:cs typeface="Arial"/>
              </a:rPr>
              <a:t>veniam, </a:t>
            </a:r>
            <a:r>
              <a:rPr sz="1950" spc="5" dirty="0">
                <a:latin typeface="Arial"/>
                <a:cs typeface="Arial"/>
              </a:rPr>
              <a:t>quis nostrud exerci </a:t>
            </a:r>
            <a:r>
              <a:rPr sz="1950" spc="10" dirty="0">
                <a:latin typeface="Arial"/>
                <a:cs typeface="Arial"/>
              </a:rPr>
              <a:t>tation </a:t>
            </a:r>
            <a:r>
              <a:rPr sz="1950" spc="5" dirty="0">
                <a:latin typeface="Arial"/>
                <a:cs typeface="Arial"/>
              </a:rPr>
              <a:t>ullamcorper </a:t>
            </a:r>
            <a:r>
              <a:rPr sz="1950" spc="10" dirty="0">
                <a:latin typeface="Arial"/>
                <a:cs typeface="Arial"/>
              </a:rPr>
              <a:t>suscipit </a:t>
            </a:r>
            <a:r>
              <a:rPr sz="1950" spc="5" dirty="0">
                <a:latin typeface="Arial"/>
                <a:cs typeface="Arial"/>
              </a:rPr>
              <a:t>lobortis nisl ut aliquip </a:t>
            </a:r>
            <a:r>
              <a:rPr sz="1950" spc="-530" dirty="0">
                <a:latin typeface="Arial"/>
                <a:cs typeface="Arial"/>
              </a:rPr>
              <a:t> </a:t>
            </a:r>
            <a:r>
              <a:rPr sz="1950" spc="10" dirty="0">
                <a:latin typeface="Arial"/>
                <a:cs typeface="Arial"/>
              </a:rPr>
              <a:t>ex</a:t>
            </a:r>
            <a:r>
              <a:rPr sz="1950" dirty="0">
                <a:latin typeface="Arial"/>
                <a:cs typeface="Arial"/>
              </a:rPr>
              <a:t> </a:t>
            </a:r>
            <a:r>
              <a:rPr sz="1950" spc="10" dirty="0">
                <a:latin typeface="Arial"/>
                <a:cs typeface="Arial"/>
              </a:rPr>
              <a:t>ea</a:t>
            </a:r>
            <a:r>
              <a:rPr sz="1950" spc="5" dirty="0">
                <a:latin typeface="Arial"/>
                <a:cs typeface="Arial"/>
              </a:rPr>
              <a:t> </a:t>
            </a:r>
            <a:r>
              <a:rPr sz="1950" spc="15" dirty="0">
                <a:latin typeface="Arial"/>
                <a:cs typeface="Arial"/>
              </a:rPr>
              <a:t>commodo</a:t>
            </a:r>
            <a:r>
              <a:rPr sz="1950" spc="5" dirty="0">
                <a:latin typeface="Arial"/>
                <a:cs typeface="Arial"/>
              </a:rPr>
              <a:t> </a:t>
            </a:r>
            <a:r>
              <a:rPr sz="1950" spc="10" dirty="0">
                <a:latin typeface="Arial"/>
                <a:cs typeface="Arial"/>
              </a:rPr>
              <a:t>consequat.</a:t>
            </a:r>
            <a:r>
              <a:rPr sz="1950" spc="5" dirty="0">
                <a:latin typeface="Arial"/>
                <a:cs typeface="Arial"/>
              </a:rPr>
              <a:t> </a:t>
            </a:r>
            <a:r>
              <a:rPr sz="1950" spc="10" dirty="0">
                <a:latin typeface="Arial"/>
                <a:cs typeface="Arial"/>
              </a:rPr>
              <a:t>Duis</a:t>
            </a:r>
            <a:r>
              <a:rPr sz="1950" spc="5" dirty="0">
                <a:latin typeface="Arial"/>
                <a:cs typeface="Arial"/>
              </a:rPr>
              <a:t> </a:t>
            </a:r>
            <a:r>
              <a:rPr sz="1950" spc="10" dirty="0">
                <a:latin typeface="Arial"/>
                <a:cs typeface="Arial"/>
              </a:rPr>
              <a:t>autem</a:t>
            </a:r>
            <a:r>
              <a:rPr sz="1950" spc="5" dirty="0">
                <a:latin typeface="Arial"/>
                <a:cs typeface="Arial"/>
              </a:rPr>
              <a:t> </a:t>
            </a:r>
            <a:r>
              <a:rPr sz="1950" spc="10" dirty="0">
                <a:latin typeface="Arial"/>
                <a:cs typeface="Arial"/>
              </a:rPr>
              <a:t>vel.</a:t>
            </a:r>
            <a:endParaRPr sz="1950">
              <a:latin typeface="Arial"/>
              <a:cs typeface="Arial"/>
            </a:endParaRPr>
          </a:p>
        </p:txBody>
      </p:sp>
      <p:sp>
        <p:nvSpPr>
          <p:cNvPr id="10" name="object 17">
            <a:extLst>
              <a:ext uri="{FF2B5EF4-FFF2-40B4-BE49-F238E27FC236}">
                <a16:creationId xmlns:a16="http://schemas.microsoft.com/office/drawing/2014/main" id="{C29B75F6-4B73-234C-B950-E1AB6F99545A}"/>
              </a:ext>
            </a:extLst>
          </p:cNvPr>
          <p:cNvSpPr txBox="1"/>
          <p:nvPr/>
        </p:nvSpPr>
        <p:spPr>
          <a:xfrm>
            <a:off x="8316438" y="5625212"/>
            <a:ext cx="9225915" cy="1888489"/>
          </a:xfrm>
          <a:prstGeom prst="rect">
            <a:avLst/>
          </a:prstGeom>
        </p:spPr>
        <p:txBody>
          <a:bodyPr vert="horz" wrap="square" lIns="0" tIns="91440" rIns="0" bIns="0" rtlCol="0">
            <a:spAutoFit/>
          </a:bodyPr>
          <a:lstStyle/>
          <a:p>
            <a:pPr marL="12700" algn="just">
              <a:lnSpc>
                <a:spcPct val="100000"/>
              </a:lnSpc>
              <a:spcBef>
                <a:spcPts val="720"/>
              </a:spcBef>
            </a:pPr>
            <a:r>
              <a:rPr sz="3500" b="1" spc="5" dirty="0">
                <a:latin typeface="Arial"/>
                <a:cs typeface="Arial"/>
              </a:rPr>
              <a:t>LOREM</a:t>
            </a:r>
            <a:r>
              <a:rPr sz="3500" b="1" spc="-10" dirty="0">
                <a:latin typeface="Arial"/>
                <a:cs typeface="Arial"/>
              </a:rPr>
              <a:t> </a:t>
            </a:r>
            <a:r>
              <a:rPr sz="3500" b="1" spc="5" dirty="0">
                <a:latin typeface="Arial"/>
                <a:cs typeface="Arial"/>
              </a:rPr>
              <a:t>IPSUM</a:t>
            </a:r>
            <a:endParaRPr sz="3500">
              <a:latin typeface="Arial"/>
              <a:cs typeface="Arial"/>
            </a:endParaRPr>
          </a:p>
          <a:p>
            <a:pPr marL="46355" marR="5080" algn="just">
              <a:lnSpc>
                <a:spcPct val="101499"/>
              </a:lnSpc>
              <a:spcBef>
                <a:spcPts val="345"/>
              </a:spcBef>
            </a:pPr>
            <a:r>
              <a:rPr sz="1950" spc="10" dirty="0">
                <a:latin typeface="Arial"/>
                <a:cs typeface="Arial"/>
              </a:rPr>
              <a:t>Lorem ipsum </a:t>
            </a:r>
            <a:r>
              <a:rPr sz="1950" spc="5" dirty="0">
                <a:latin typeface="Arial"/>
                <a:cs typeface="Arial"/>
              </a:rPr>
              <a:t>dolor sit </a:t>
            </a:r>
            <a:r>
              <a:rPr sz="1950" spc="10" dirty="0">
                <a:latin typeface="Arial"/>
                <a:cs typeface="Arial"/>
              </a:rPr>
              <a:t>amet, consectetuer </a:t>
            </a:r>
            <a:r>
              <a:rPr sz="1950" spc="5" dirty="0">
                <a:latin typeface="Arial"/>
                <a:cs typeface="Arial"/>
              </a:rPr>
              <a:t>adipiscing </a:t>
            </a:r>
            <a:r>
              <a:rPr sz="1950" dirty="0">
                <a:latin typeface="Arial"/>
                <a:cs typeface="Arial"/>
              </a:rPr>
              <a:t>elit, </a:t>
            </a:r>
            <a:r>
              <a:rPr sz="1950" spc="15" dirty="0">
                <a:latin typeface="Arial"/>
                <a:cs typeface="Arial"/>
              </a:rPr>
              <a:t>sed </a:t>
            </a:r>
            <a:r>
              <a:rPr sz="1950" spc="10" dirty="0">
                <a:latin typeface="Arial"/>
                <a:cs typeface="Arial"/>
              </a:rPr>
              <a:t>diam nonummy </a:t>
            </a:r>
            <a:r>
              <a:rPr sz="1950" spc="5" dirty="0">
                <a:latin typeface="Arial"/>
                <a:cs typeface="Arial"/>
              </a:rPr>
              <a:t>nibh </a:t>
            </a:r>
            <a:r>
              <a:rPr sz="1950" spc="10" dirty="0">
                <a:latin typeface="Arial"/>
                <a:cs typeface="Arial"/>
              </a:rPr>
              <a:t> euismod tincidunt </a:t>
            </a:r>
            <a:r>
              <a:rPr sz="1950" spc="5" dirty="0">
                <a:latin typeface="Arial"/>
                <a:cs typeface="Arial"/>
              </a:rPr>
              <a:t>ut laoreet dolore </a:t>
            </a:r>
            <a:r>
              <a:rPr sz="1950" spc="15" dirty="0">
                <a:latin typeface="Arial"/>
                <a:cs typeface="Arial"/>
              </a:rPr>
              <a:t>magna </a:t>
            </a:r>
            <a:r>
              <a:rPr sz="1950" spc="10" dirty="0">
                <a:latin typeface="Arial"/>
                <a:cs typeface="Arial"/>
              </a:rPr>
              <a:t>aliquam </a:t>
            </a:r>
            <a:r>
              <a:rPr sz="1950" spc="5" dirty="0">
                <a:latin typeface="Arial"/>
                <a:cs typeface="Arial"/>
              </a:rPr>
              <a:t>erat </a:t>
            </a:r>
            <a:r>
              <a:rPr sz="1950" spc="10" dirty="0">
                <a:latin typeface="Arial"/>
                <a:cs typeface="Arial"/>
              </a:rPr>
              <a:t>volutpat. Ut </a:t>
            </a:r>
            <a:r>
              <a:rPr sz="1950" spc="5" dirty="0">
                <a:latin typeface="Arial"/>
                <a:cs typeface="Arial"/>
              </a:rPr>
              <a:t>wisi </a:t>
            </a:r>
            <a:r>
              <a:rPr sz="1950" spc="10" dirty="0">
                <a:latin typeface="Arial"/>
                <a:cs typeface="Arial"/>
              </a:rPr>
              <a:t>enim ad </a:t>
            </a:r>
            <a:r>
              <a:rPr sz="1950" spc="15" dirty="0">
                <a:latin typeface="Arial"/>
                <a:cs typeface="Arial"/>
              </a:rPr>
              <a:t> minim </a:t>
            </a:r>
            <a:r>
              <a:rPr sz="1950" spc="10" dirty="0">
                <a:latin typeface="Arial"/>
                <a:cs typeface="Arial"/>
              </a:rPr>
              <a:t>veniam, </a:t>
            </a:r>
            <a:r>
              <a:rPr sz="1950" spc="5" dirty="0">
                <a:latin typeface="Arial"/>
                <a:cs typeface="Arial"/>
              </a:rPr>
              <a:t>quis nostrud exerci </a:t>
            </a:r>
            <a:r>
              <a:rPr sz="1950" spc="10" dirty="0">
                <a:latin typeface="Arial"/>
                <a:cs typeface="Arial"/>
              </a:rPr>
              <a:t>tation </a:t>
            </a:r>
            <a:r>
              <a:rPr sz="1950" spc="5" dirty="0">
                <a:latin typeface="Arial"/>
                <a:cs typeface="Arial"/>
              </a:rPr>
              <a:t>ullamcorper </a:t>
            </a:r>
            <a:r>
              <a:rPr sz="1950" spc="10" dirty="0">
                <a:latin typeface="Arial"/>
                <a:cs typeface="Arial"/>
              </a:rPr>
              <a:t>suscipit </a:t>
            </a:r>
            <a:r>
              <a:rPr sz="1950" spc="5" dirty="0">
                <a:latin typeface="Arial"/>
                <a:cs typeface="Arial"/>
              </a:rPr>
              <a:t>lobortis nisl ut aliquip </a:t>
            </a:r>
            <a:r>
              <a:rPr sz="1950" spc="-530" dirty="0">
                <a:latin typeface="Arial"/>
                <a:cs typeface="Arial"/>
              </a:rPr>
              <a:t> </a:t>
            </a:r>
            <a:r>
              <a:rPr sz="1950" spc="10" dirty="0">
                <a:latin typeface="Arial"/>
                <a:cs typeface="Arial"/>
              </a:rPr>
              <a:t>ex</a:t>
            </a:r>
            <a:r>
              <a:rPr sz="1950" dirty="0">
                <a:latin typeface="Arial"/>
                <a:cs typeface="Arial"/>
              </a:rPr>
              <a:t> </a:t>
            </a:r>
            <a:r>
              <a:rPr sz="1950" spc="10" dirty="0">
                <a:latin typeface="Arial"/>
                <a:cs typeface="Arial"/>
              </a:rPr>
              <a:t>ea</a:t>
            </a:r>
            <a:r>
              <a:rPr sz="1950" spc="5" dirty="0">
                <a:latin typeface="Arial"/>
                <a:cs typeface="Arial"/>
              </a:rPr>
              <a:t> </a:t>
            </a:r>
            <a:r>
              <a:rPr sz="1950" spc="15" dirty="0">
                <a:latin typeface="Arial"/>
                <a:cs typeface="Arial"/>
              </a:rPr>
              <a:t>commodo</a:t>
            </a:r>
            <a:r>
              <a:rPr sz="1950" spc="5" dirty="0">
                <a:latin typeface="Arial"/>
                <a:cs typeface="Arial"/>
              </a:rPr>
              <a:t> </a:t>
            </a:r>
            <a:r>
              <a:rPr sz="1950" spc="10" dirty="0">
                <a:latin typeface="Arial"/>
                <a:cs typeface="Arial"/>
              </a:rPr>
              <a:t>consequat.</a:t>
            </a:r>
            <a:r>
              <a:rPr sz="1950" spc="5" dirty="0">
                <a:latin typeface="Arial"/>
                <a:cs typeface="Arial"/>
              </a:rPr>
              <a:t> </a:t>
            </a:r>
            <a:r>
              <a:rPr sz="1950" spc="10" dirty="0">
                <a:latin typeface="Arial"/>
                <a:cs typeface="Arial"/>
              </a:rPr>
              <a:t>Duis</a:t>
            </a:r>
            <a:r>
              <a:rPr sz="1950" spc="5" dirty="0">
                <a:latin typeface="Arial"/>
                <a:cs typeface="Arial"/>
              </a:rPr>
              <a:t> </a:t>
            </a:r>
            <a:r>
              <a:rPr sz="1950" spc="10" dirty="0">
                <a:latin typeface="Arial"/>
                <a:cs typeface="Arial"/>
              </a:rPr>
              <a:t>autem</a:t>
            </a:r>
            <a:r>
              <a:rPr sz="1950" spc="5" dirty="0">
                <a:latin typeface="Arial"/>
                <a:cs typeface="Arial"/>
              </a:rPr>
              <a:t> </a:t>
            </a:r>
            <a:r>
              <a:rPr sz="1950" spc="10" dirty="0">
                <a:latin typeface="Arial"/>
                <a:cs typeface="Arial"/>
              </a:rPr>
              <a:t>vel.</a:t>
            </a:r>
            <a:endParaRPr sz="1950">
              <a:latin typeface="Arial"/>
              <a:cs typeface="Arial"/>
            </a:endParaRPr>
          </a:p>
        </p:txBody>
      </p:sp>
      <p:sp>
        <p:nvSpPr>
          <p:cNvPr id="11" name="object 18">
            <a:extLst>
              <a:ext uri="{FF2B5EF4-FFF2-40B4-BE49-F238E27FC236}">
                <a16:creationId xmlns:a16="http://schemas.microsoft.com/office/drawing/2014/main" id="{5CBB79C6-50E9-DB48-8BE0-9A1D2AD21BBA}"/>
              </a:ext>
            </a:extLst>
          </p:cNvPr>
          <p:cNvSpPr txBox="1"/>
          <p:nvPr/>
        </p:nvSpPr>
        <p:spPr>
          <a:xfrm>
            <a:off x="8316438" y="7907864"/>
            <a:ext cx="9225915" cy="1888489"/>
          </a:xfrm>
          <a:prstGeom prst="rect">
            <a:avLst/>
          </a:prstGeom>
        </p:spPr>
        <p:txBody>
          <a:bodyPr vert="horz" wrap="square" lIns="0" tIns="91440" rIns="0" bIns="0" rtlCol="0">
            <a:spAutoFit/>
          </a:bodyPr>
          <a:lstStyle/>
          <a:p>
            <a:pPr marL="12700" algn="just">
              <a:lnSpc>
                <a:spcPct val="100000"/>
              </a:lnSpc>
              <a:spcBef>
                <a:spcPts val="720"/>
              </a:spcBef>
            </a:pPr>
            <a:r>
              <a:rPr sz="3500" b="1" spc="5" dirty="0">
                <a:latin typeface="Arial"/>
                <a:cs typeface="Arial"/>
              </a:rPr>
              <a:t>LOREM</a:t>
            </a:r>
            <a:r>
              <a:rPr sz="3500" b="1" spc="-10" dirty="0">
                <a:latin typeface="Arial"/>
                <a:cs typeface="Arial"/>
              </a:rPr>
              <a:t> </a:t>
            </a:r>
            <a:r>
              <a:rPr sz="3500" b="1" spc="5" dirty="0">
                <a:latin typeface="Arial"/>
                <a:cs typeface="Arial"/>
              </a:rPr>
              <a:t>IPSUM</a:t>
            </a:r>
            <a:endParaRPr sz="3500">
              <a:latin typeface="Arial"/>
              <a:cs typeface="Arial"/>
            </a:endParaRPr>
          </a:p>
          <a:p>
            <a:pPr marL="46355" marR="5080" algn="just">
              <a:lnSpc>
                <a:spcPct val="101499"/>
              </a:lnSpc>
              <a:spcBef>
                <a:spcPts val="345"/>
              </a:spcBef>
            </a:pPr>
            <a:r>
              <a:rPr sz="1950" spc="10" dirty="0">
                <a:latin typeface="Arial"/>
                <a:cs typeface="Arial"/>
              </a:rPr>
              <a:t>Lorem ipsum </a:t>
            </a:r>
            <a:r>
              <a:rPr sz="1950" spc="5" dirty="0">
                <a:latin typeface="Arial"/>
                <a:cs typeface="Arial"/>
              </a:rPr>
              <a:t>dolor sit </a:t>
            </a:r>
            <a:r>
              <a:rPr sz="1950" spc="10" dirty="0">
                <a:latin typeface="Arial"/>
                <a:cs typeface="Arial"/>
              </a:rPr>
              <a:t>amet, consectetuer </a:t>
            </a:r>
            <a:r>
              <a:rPr sz="1950" spc="5" dirty="0">
                <a:latin typeface="Arial"/>
                <a:cs typeface="Arial"/>
              </a:rPr>
              <a:t>adipiscing </a:t>
            </a:r>
            <a:r>
              <a:rPr sz="1950" dirty="0">
                <a:latin typeface="Arial"/>
                <a:cs typeface="Arial"/>
              </a:rPr>
              <a:t>elit, </a:t>
            </a:r>
            <a:r>
              <a:rPr sz="1950" spc="15" dirty="0">
                <a:latin typeface="Arial"/>
                <a:cs typeface="Arial"/>
              </a:rPr>
              <a:t>sed </a:t>
            </a:r>
            <a:r>
              <a:rPr sz="1950" spc="10" dirty="0">
                <a:latin typeface="Arial"/>
                <a:cs typeface="Arial"/>
              </a:rPr>
              <a:t>diam nonummy </a:t>
            </a:r>
            <a:r>
              <a:rPr sz="1950" spc="5" dirty="0">
                <a:latin typeface="Arial"/>
                <a:cs typeface="Arial"/>
              </a:rPr>
              <a:t>nibh </a:t>
            </a:r>
            <a:r>
              <a:rPr sz="1950" spc="10" dirty="0">
                <a:latin typeface="Arial"/>
                <a:cs typeface="Arial"/>
              </a:rPr>
              <a:t> euismod tincidunt </a:t>
            </a:r>
            <a:r>
              <a:rPr sz="1950" spc="5" dirty="0">
                <a:latin typeface="Arial"/>
                <a:cs typeface="Arial"/>
              </a:rPr>
              <a:t>ut laoreet dolore </a:t>
            </a:r>
            <a:r>
              <a:rPr sz="1950" spc="15" dirty="0">
                <a:latin typeface="Arial"/>
                <a:cs typeface="Arial"/>
              </a:rPr>
              <a:t>magna </a:t>
            </a:r>
            <a:r>
              <a:rPr sz="1950" spc="10" dirty="0">
                <a:latin typeface="Arial"/>
                <a:cs typeface="Arial"/>
              </a:rPr>
              <a:t>aliquam </a:t>
            </a:r>
            <a:r>
              <a:rPr sz="1950" spc="5" dirty="0">
                <a:latin typeface="Arial"/>
                <a:cs typeface="Arial"/>
              </a:rPr>
              <a:t>erat </a:t>
            </a:r>
            <a:r>
              <a:rPr sz="1950" spc="10" dirty="0">
                <a:latin typeface="Arial"/>
                <a:cs typeface="Arial"/>
              </a:rPr>
              <a:t>volutpat. Ut </a:t>
            </a:r>
            <a:r>
              <a:rPr sz="1950" spc="5" dirty="0">
                <a:latin typeface="Arial"/>
                <a:cs typeface="Arial"/>
              </a:rPr>
              <a:t>wisi </a:t>
            </a:r>
            <a:r>
              <a:rPr sz="1950" spc="10" dirty="0">
                <a:latin typeface="Arial"/>
                <a:cs typeface="Arial"/>
              </a:rPr>
              <a:t>enim ad </a:t>
            </a:r>
            <a:r>
              <a:rPr sz="1950" spc="15" dirty="0">
                <a:latin typeface="Arial"/>
                <a:cs typeface="Arial"/>
              </a:rPr>
              <a:t> minim </a:t>
            </a:r>
            <a:r>
              <a:rPr sz="1950" spc="10" dirty="0">
                <a:latin typeface="Arial"/>
                <a:cs typeface="Arial"/>
              </a:rPr>
              <a:t>veniam, </a:t>
            </a:r>
            <a:r>
              <a:rPr sz="1950" spc="5" dirty="0">
                <a:latin typeface="Arial"/>
                <a:cs typeface="Arial"/>
              </a:rPr>
              <a:t>quis nostrud exerci </a:t>
            </a:r>
            <a:r>
              <a:rPr sz="1950" spc="10" dirty="0">
                <a:latin typeface="Arial"/>
                <a:cs typeface="Arial"/>
              </a:rPr>
              <a:t>tation </a:t>
            </a:r>
            <a:r>
              <a:rPr sz="1950" spc="5" dirty="0">
                <a:latin typeface="Arial"/>
                <a:cs typeface="Arial"/>
              </a:rPr>
              <a:t>ullamcorper </a:t>
            </a:r>
            <a:r>
              <a:rPr sz="1950" spc="10" dirty="0">
                <a:latin typeface="Arial"/>
                <a:cs typeface="Arial"/>
              </a:rPr>
              <a:t>suscipit </a:t>
            </a:r>
            <a:r>
              <a:rPr sz="1950" spc="5" dirty="0">
                <a:latin typeface="Arial"/>
                <a:cs typeface="Arial"/>
              </a:rPr>
              <a:t>lobortis nisl ut aliquip </a:t>
            </a:r>
            <a:r>
              <a:rPr sz="1950" spc="-530" dirty="0">
                <a:latin typeface="Arial"/>
                <a:cs typeface="Arial"/>
              </a:rPr>
              <a:t> </a:t>
            </a:r>
            <a:r>
              <a:rPr sz="1950" spc="10" dirty="0">
                <a:latin typeface="Arial"/>
                <a:cs typeface="Arial"/>
              </a:rPr>
              <a:t>ex</a:t>
            </a:r>
            <a:r>
              <a:rPr sz="1950" dirty="0">
                <a:latin typeface="Arial"/>
                <a:cs typeface="Arial"/>
              </a:rPr>
              <a:t> </a:t>
            </a:r>
            <a:r>
              <a:rPr sz="1950" spc="10" dirty="0">
                <a:latin typeface="Arial"/>
                <a:cs typeface="Arial"/>
              </a:rPr>
              <a:t>ea</a:t>
            </a:r>
            <a:r>
              <a:rPr sz="1950" spc="5" dirty="0">
                <a:latin typeface="Arial"/>
                <a:cs typeface="Arial"/>
              </a:rPr>
              <a:t> </a:t>
            </a:r>
            <a:r>
              <a:rPr sz="1950" spc="15" dirty="0">
                <a:latin typeface="Arial"/>
                <a:cs typeface="Arial"/>
              </a:rPr>
              <a:t>commodo</a:t>
            </a:r>
            <a:r>
              <a:rPr sz="1950" spc="5" dirty="0">
                <a:latin typeface="Arial"/>
                <a:cs typeface="Arial"/>
              </a:rPr>
              <a:t> </a:t>
            </a:r>
            <a:r>
              <a:rPr sz="1950" spc="10" dirty="0">
                <a:latin typeface="Arial"/>
                <a:cs typeface="Arial"/>
              </a:rPr>
              <a:t>consequat.</a:t>
            </a:r>
            <a:r>
              <a:rPr sz="1950" spc="5" dirty="0">
                <a:latin typeface="Arial"/>
                <a:cs typeface="Arial"/>
              </a:rPr>
              <a:t> </a:t>
            </a:r>
            <a:r>
              <a:rPr sz="1950" spc="10" dirty="0">
                <a:latin typeface="Arial"/>
                <a:cs typeface="Arial"/>
              </a:rPr>
              <a:t>Duis</a:t>
            </a:r>
            <a:r>
              <a:rPr sz="1950" spc="5" dirty="0">
                <a:latin typeface="Arial"/>
                <a:cs typeface="Arial"/>
              </a:rPr>
              <a:t> </a:t>
            </a:r>
            <a:r>
              <a:rPr sz="1950" spc="10" dirty="0">
                <a:latin typeface="Arial"/>
                <a:cs typeface="Arial"/>
              </a:rPr>
              <a:t>autem</a:t>
            </a:r>
            <a:r>
              <a:rPr sz="1950" spc="5" dirty="0">
                <a:latin typeface="Arial"/>
                <a:cs typeface="Arial"/>
              </a:rPr>
              <a:t> </a:t>
            </a:r>
            <a:r>
              <a:rPr sz="1950" spc="10" dirty="0">
                <a:latin typeface="Arial"/>
                <a:cs typeface="Arial"/>
              </a:rPr>
              <a:t>vel.</a:t>
            </a:r>
            <a:endParaRPr sz="1950">
              <a:latin typeface="Arial"/>
              <a:cs typeface="Arial"/>
            </a:endParaRPr>
          </a:p>
        </p:txBody>
      </p:sp>
    </p:spTree>
    <p:extLst>
      <p:ext uri="{BB962C8B-B14F-4D97-AF65-F5344CB8AC3E}">
        <p14:creationId xmlns:p14="http://schemas.microsoft.com/office/powerpoint/2010/main" val="25313296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EB05A809-B0FC-D644-9BDC-87C8C76776DE}"/>
              </a:ext>
            </a:extLst>
          </p:cNvPr>
          <p:cNvSpPr>
            <a:spLocks noGrp="1"/>
          </p:cNvSpPr>
          <p:nvPr>
            <p:ph type="title"/>
          </p:nvPr>
        </p:nvSpPr>
        <p:spPr/>
        <p:txBody>
          <a:bodyPr/>
          <a:lstStyle/>
          <a:p>
            <a:endParaRPr lang="es-CL"/>
          </a:p>
        </p:txBody>
      </p:sp>
      <p:sp>
        <p:nvSpPr>
          <p:cNvPr id="5" name="Marcador de texto 4">
            <a:extLst>
              <a:ext uri="{FF2B5EF4-FFF2-40B4-BE49-F238E27FC236}">
                <a16:creationId xmlns:a16="http://schemas.microsoft.com/office/drawing/2014/main" id="{236364FB-9B2E-6D45-87ED-7A463978FCF6}"/>
              </a:ext>
            </a:extLst>
          </p:cNvPr>
          <p:cNvSpPr>
            <a:spLocks noGrp="1"/>
          </p:cNvSpPr>
          <p:nvPr>
            <p:ph type="body" sz="quarter" idx="10"/>
          </p:nvPr>
        </p:nvSpPr>
        <p:spPr/>
        <p:txBody>
          <a:bodyPr/>
          <a:lstStyle/>
          <a:p>
            <a:endParaRPr lang="es-CL"/>
          </a:p>
        </p:txBody>
      </p:sp>
    </p:spTree>
    <p:extLst>
      <p:ext uri="{BB962C8B-B14F-4D97-AF65-F5344CB8AC3E}">
        <p14:creationId xmlns:p14="http://schemas.microsoft.com/office/powerpoint/2010/main" val="144942306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449</TotalTime>
  <Words>3024</Words>
  <Application>Microsoft Office PowerPoint</Application>
  <PresentationFormat>Personalizado</PresentationFormat>
  <Paragraphs>268</Paragraphs>
  <Slides>10</Slides>
  <Notes>4</Notes>
  <HiddenSlides>0</HiddenSlides>
  <MMClips>0</MMClips>
  <ScaleCrop>false</ScaleCrop>
  <HeadingPairs>
    <vt:vector size="6" baseType="variant">
      <vt:variant>
        <vt:lpstr>Fuentes usadas</vt:lpstr>
      </vt:variant>
      <vt:variant>
        <vt:i4>2</vt:i4>
      </vt:variant>
      <vt:variant>
        <vt:lpstr>Tema</vt:lpstr>
      </vt:variant>
      <vt:variant>
        <vt:i4>1</vt:i4>
      </vt:variant>
      <vt:variant>
        <vt:lpstr>Títulos de diapositiva</vt:lpstr>
      </vt:variant>
      <vt:variant>
        <vt:i4>10</vt:i4>
      </vt:variant>
    </vt:vector>
  </HeadingPairs>
  <TitlesOfParts>
    <vt:vector size="13" baseType="lpstr">
      <vt:lpstr>Arial</vt:lpstr>
      <vt:lpstr>Calibri</vt:lpstr>
      <vt:lpstr>Office Theme</vt:lpstr>
      <vt:lpstr>Presentación de PowerPoint</vt:lpstr>
      <vt:lpstr>Presentación de PowerPoint</vt:lpstr>
      <vt:lpstr>Problemática</vt:lpstr>
      <vt:lpstr>Presentación de PowerPoint</vt:lpstr>
      <vt:lpstr>Metodología Ágil Scrum para el Desarrollo del Proyecto </vt:lpstr>
      <vt:lpstr>Desarrollo e implementación del sistema</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 03</dc:title>
  <dc:creator>Gabriel Mendez F.</dc:creator>
  <cp:lastModifiedBy>bastian gutierrez</cp:lastModifiedBy>
  <cp:revision>28</cp:revision>
  <dcterms:created xsi:type="dcterms:W3CDTF">2021-04-02T01:36:00Z</dcterms:created>
  <dcterms:modified xsi:type="dcterms:W3CDTF">2024-11-27T23:41:48Z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2021-03-30T00:00:00Z</vt:filetime>
  </property>
  <property fmtid="{D5CDD505-2E9C-101B-9397-08002B2CF9AE}" pid="3" name="Creator">
    <vt:lpwstr>Adobe Illustrator 25.2 (Macintosh)</vt:lpwstr>
  </property>
  <property fmtid="{D5CDD505-2E9C-101B-9397-08002B2CF9AE}" pid="4" name="LastSaved">
    <vt:filetime>2021-04-02T00:00:00Z</vt:filetime>
  </property>
</Properties>
</file>